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305" r:id="rId5"/>
    <p:sldId id="304" r:id="rId6"/>
    <p:sldId id="260" r:id="rId7"/>
    <p:sldId id="261" r:id="rId8"/>
    <p:sldId id="262" r:id="rId9"/>
    <p:sldId id="259" r:id="rId10"/>
    <p:sldId id="268" r:id="rId11"/>
    <p:sldId id="269" r:id="rId12"/>
    <p:sldId id="265" r:id="rId13"/>
    <p:sldId id="267" r:id="rId14"/>
    <p:sldId id="270" r:id="rId15"/>
    <p:sldId id="258" r:id="rId16"/>
    <p:sldId id="272" r:id="rId17"/>
    <p:sldId id="271" r:id="rId18"/>
    <p:sldId id="277" r:id="rId19"/>
    <p:sldId id="283" r:id="rId20"/>
    <p:sldId id="282" r:id="rId21"/>
    <p:sldId id="281" r:id="rId22"/>
    <p:sldId id="280" r:id="rId23"/>
    <p:sldId id="279" r:id="rId24"/>
    <p:sldId id="278" r:id="rId25"/>
    <p:sldId id="276" r:id="rId26"/>
    <p:sldId id="275" r:id="rId27"/>
    <p:sldId id="284" r:id="rId28"/>
    <p:sldId id="274" r:id="rId29"/>
    <p:sldId id="285" r:id="rId30"/>
    <p:sldId id="288" r:id="rId31"/>
    <p:sldId id="303" r:id="rId32"/>
    <p:sldId id="302" r:id="rId33"/>
    <p:sldId id="301" r:id="rId34"/>
    <p:sldId id="300" r:id="rId35"/>
    <p:sldId id="290" r:id="rId36"/>
    <p:sldId id="291" r:id="rId37"/>
    <p:sldId id="292" r:id="rId38"/>
    <p:sldId id="293" r:id="rId39"/>
    <p:sldId id="294" r:id="rId40"/>
    <p:sldId id="295" r:id="rId41"/>
    <p:sldId id="296" r:id="rId42"/>
    <p:sldId id="297" r:id="rId43"/>
    <p:sldId id="299" r:id="rId44"/>
    <p:sldId id="298" r:id="rId45"/>
    <p:sldId id="266" r:id="rId46"/>
    <p:sldId id="287" r:id="rId47"/>
    <p:sldId id="289" r:id="rId48"/>
    <p:sldId id="306" r:id="rId49"/>
    <p:sldId id="308" r:id="rId50"/>
    <p:sldId id="307"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0D9712F-1D19-40A1-B558-7A5ACCD92CB8}" v="168" dt="2023-11-19T18:44:47.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156" d="100"/>
          <a:sy n="156" d="100"/>
        </p:scale>
        <p:origin x="112" y="2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rbert Markó" userId="3dc8f2fc-530f-4739-9da6-6f6638335b75" providerId="ADAL" clId="{D0D9712F-1D19-40A1-B558-7A5ACCD92CB8}"/>
    <pc:docChg chg="undo custSel addSld delSld modSld sldOrd">
      <pc:chgData name="Norbert Markó" userId="3dc8f2fc-530f-4739-9da6-6f6638335b75" providerId="ADAL" clId="{D0D9712F-1D19-40A1-B558-7A5ACCD92CB8}" dt="2023-11-19T18:51:17.228" v="7575" actId="2696"/>
      <pc:docMkLst>
        <pc:docMk/>
      </pc:docMkLst>
      <pc:sldChg chg="modSp mod">
        <pc:chgData name="Norbert Markó" userId="3dc8f2fc-530f-4739-9da6-6f6638335b75" providerId="ADAL" clId="{D0D9712F-1D19-40A1-B558-7A5ACCD92CB8}" dt="2023-11-18T16:35:44.625" v="1973" actId="113"/>
        <pc:sldMkLst>
          <pc:docMk/>
          <pc:sldMk cId="109857222" sldId="256"/>
        </pc:sldMkLst>
        <pc:spChg chg="mod">
          <ac:chgData name="Norbert Markó" userId="3dc8f2fc-530f-4739-9da6-6f6638335b75" providerId="ADAL" clId="{D0D9712F-1D19-40A1-B558-7A5ACCD92CB8}" dt="2023-11-18T16:34:18.720" v="1903" actId="20577"/>
          <ac:spMkLst>
            <pc:docMk/>
            <pc:sldMk cId="109857222" sldId="256"/>
            <ac:spMk id="2" creationId="{00000000-0000-0000-0000-000000000000}"/>
          </ac:spMkLst>
        </pc:spChg>
        <pc:spChg chg="mod">
          <ac:chgData name="Norbert Markó" userId="3dc8f2fc-530f-4739-9da6-6f6638335b75" providerId="ADAL" clId="{D0D9712F-1D19-40A1-B558-7A5ACCD92CB8}" dt="2023-11-18T16:35:44.625" v="1973" actId="113"/>
          <ac:spMkLst>
            <pc:docMk/>
            <pc:sldMk cId="109857222" sldId="256"/>
            <ac:spMk id="3" creationId="{00000000-0000-0000-0000-000000000000}"/>
          </ac:spMkLst>
        </pc:spChg>
      </pc:sldChg>
      <pc:sldChg chg="addSp delSp modSp new mod">
        <pc:chgData name="Norbert Markó" userId="3dc8f2fc-530f-4739-9da6-6f6638335b75" providerId="ADAL" clId="{D0D9712F-1D19-40A1-B558-7A5ACCD92CB8}" dt="2023-11-18T16:47:26.903" v="1976" actId="2711"/>
        <pc:sldMkLst>
          <pc:docMk/>
          <pc:sldMk cId="1818655520" sldId="257"/>
        </pc:sldMkLst>
        <pc:spChg chg="del mod">
          <ac:chgData name="Norbert Markó" userId="3dc8f2fc-530f-4739-9da6-6f6638335b75" providerId="ADAL" clId="{D0D9712F-1D19-40A1-B558-7A5ACCD92CB8}" dt="2023-11-18T15:49:40.244" v="1093" actId="478"/>
          <ac:spMkLst>
            <pc:docMk/>
            <pc:sldMk cId="1818655520" sldId="257"/>
            <ac:spMk id="2" creationId="{624FB802-0CB0-E337-02A4-DADCCD8F7A5E}"/>
          </ac:spMkLst>
        </pc:spChg>
        <pc:spChg chg="mod">
          <ac:chgData name="Norbert Markó" userId="3dc8f2fc-530f-4739-9da6-6f6638335b75" providerId="ADAL" clId="{D0D9712F-1D19-40A1-B558-7A5ACCD92CB8}" dt="2023-11-18T16:47:26.903" v="1976" actId="2711"/>
          <ac:spMkLst>
            <pc:docMk/>
            <pc:sldMk cId="1818655520" sldId="257"/>
            <ac:spMk id="3" creationId="{16C0076F-AF5D-CD9D-2FC9-27C7A971F7F5}"/>
          </ac:spMkLst>
        </pc:spChg>
        <pc:spChg chg="add del mod">
          <ac:chgData name="Norbert Markó" userId="3dc8f2fc-530f-4739-9da6-6f6638335b75" providerId="ADAL" clId="{D0D9712F-1D19-40A1-B558-7A5ACCD92CB8}" dt="2023-11-18T15:49:41.511" v="1094" actId="478"/>
          <ac:spMkLst>
            <pc:docMk/>
            <pc:sldMk cId="1818655520" sldId="257"/>
            <ac:spMk id="5" creationId="{F6ECE646-9376-6371-FAF8-62C4D0975AAF}"/>
          </ac:spMkLst>
        </pc:spChg>
      </pc:sldChg>
      <pc:sldChg chg="addSp delSp modSp new mod">
        <pc:chgData name="Norbert Markó" userId="3dc8f2fc-530f-4739-9da6-6f6638335b75" providerId="ADAL" clId="{D0D9712F-1D19-40A1-B558-7A5ACCD92CB8}" dt="2023-11-18T17:43:21.114" v="3590" actId="20577"/>
        <pc:sldMkLst>
          <pc:docMk/>
          <pc:sldMk cId="970308472" sldId="258"/>
        </pc:sldMkLst>
        <pc:spChg chg="del">
          <ac:chgData name="Norbert Markó" userId="3dc8f2fc-530f-4739-9da6-6f6638335b75" providerId="ADAL" clId="{D0D9712F-1D19-40A1-B558-7A5ACCD92CB8}" dt="2023-11-18T17:30:16.554" v="3302" actId="478"/>
          <ac:spMkLst>
            <pc:docMk/>
            <pc:sldMk cId="970308472" sldId="258"/>
            <ac:spMk id="2" creationId="{34F8CED0-9300-465E-107E-76367FE633A8}"/>
          </ac:spMkLst>
        </pc:spChg>
        <pc:spChg chg="mod">
          <ac:chgData name="Norbert Markó" userId="3dc8f2fc-530f-4739-9da6-6f6638335b75" providerId="ADAL" clId="{D0D9712F-1D19-40A1-B558-7A5ACCD92CB8}" dt="2023-11-18T17:43:21.114" v="3590" actId="20577"/>
          <ac:spMkLst>
            <pc:docMk/>
            <pc:sldMk cId="970308472" sldId="258"/>
            <ac:spMk id="3" creationId="{F84866D4-86CB-7834-5933-D816CFA1F3A4}"/>
          </ac:spMkLst>
        </pc:spChg>
        <pc:spChg chg="add">
          <ac:chgData name="Norbert Markó" userId="3dc8f2fc-530f-4739-9da6-6f6638335b75" providerId="ADAL" clId="{D0D9712F-1D19-40A1-B558-7A5ACCD92CB8}" dt="2023-11-18T17:39:07.708" v="3561"/>
          <ac:spMkLst>
            <pc:docMk/>
            <pc:sldMk cId="970308472" sldId="258"/>
            <ac:spMk id="4" creationId="{682D1CB5-6F40-97FD-8213-3DA7E31AE3CD}"/>
          </ac:spMkLst>
        </pc:spChg>
        <pc:spChg chg="add del mod">
          <ac:chgData name="Norbert Markó" userId="3dc8f2fc-530f-4739-9da6-6f6638335b75" providerId="ADAL" clId="{D0D9712F-1D19-40A1-B558-7A5ACCD92CB8}" dt="2023-11-18T17:40:08.950" v="3567"/>
          <ac:spMkLst>
            <pc:docMk/>
            <pc:sldMk cId="970308472" sldId="258"/>
            <ac:spMk id="5" creationId="{27808B07-DD6A-5A5C-D1D1-60D85F6ABF6A}"/>
          </ac:spMkLst>
        </pc:spChg>
        <pc:spChg chg="add mod">
          <ac:chgData name="Norbert Markó" userId="3dc8f2fc-530f-4739-9da6-6f6638335b75" providerId="ADAL" clId="{D0D9712F-1D19-40A1-B558-7A5ACCD92CB8}" dt="2023-11-18T17:41:56.676" v="3586" actId="1076"/>
          <ac:spMkLst>
            <pc:docMk/>
            <pc:sldMk cId="970308472" sldId="258"/>
            <ac:spMk id="10" creationId="{60AA2781-ECFF-918C-F72C-62E37E61EE51}"/>
          </ac:spMkLst>
        </pc:spChg>
        <pc:picChg chg="add mod">
          <ac:chgData name="Norbert Markó" userId="3dc8f2fc-530f-4739-9da6-6f6638335b75" providerId="ADAL" clId="{D0D9712F-1D19-40A1-B558-7A5ACCD92CB8}" dt="2023-11-18T17:41:38.222" v="3581" actId="1076"/>
          <ac:picMkLst>
            <pc:docMk/>
            <pc:sldMk cId="970308472" sldId="258"/>
            <ac:picMk id="7" creationId="{EC157DFF-3289-3F21-36BA-8C3A2C2E049A}"/>
          </ac:picMkLst>
        </pc:picChg>
        <pc:picChg chg="add mod">
          <ac:chgData name="Norbert Markó" userId="3dc8f2fc-530f-4739-9da6-6f6638335b75" providerId="ADAL" clId="{D0D9712F-1D19-40A1-B558-7A5ACCD92CB8}" dt="2023-11-18T17:41:45.191" v="3584" actId="14100"/>
          <ac:picMkLst>
            <pc:docMk/>
            <pc:sldMk cId="970308472" sldId="258"/>
            <ac:picMk id="9" creationId="{892EC377-A050-72FF-2759-642C5E454DB9}"/>
          </ac:picMkLst>
        </pc:picChg>
      </pc:sldChg>
      <pc:sldChg chg="addSp delSp modSp add mod">
        <pc:chgData name="Norbert Markó" userId="3dc8f2fc-530f-4739-9da6-6f6638335b75" providerId="ADAL" clId="{D0D9712F-1D19-40A1-B558-7A5ACCD92CB8}" dt="2023-11-18T16:48:13.199" v="1981" actId="2711"/>
        <pc:sldMkLst>
          <pc:docMk/>
          <pc:sldMk cId="3646302843" sldId="259"/>
        </pc:sldMkLst>
        <pc:spChg chg="del mod">
          <ac:chgData name="Norbert Markó" userId="3dc8f2fc-530f-4739-9da6-6f6638335b75" providerId="ADAL" clId="{D0D9712F-1D19-40A1-B558-7A5ACCD92CB8}" dt="2023-11-18T14:23:03.089" v="881" actId="478"/>
          <ac:spMkLst>
            <pc:docMk/>
            <pc:sldMk cId="3646302843" sldId="259"/>
            <ac:spMk id="2" creationId="{624FB802-0CB0-E337-02A4-DADCCD8F7A5E}"/>
          </ac:spMkLst>
        </pc:spChg>
        <pc:spChg chg="mod">
          <ac:chgData name="Norbert Markó" userId="3dc8f2fc-530f-4739-9da6-6f6638335b75" providerId="ADAL" clId="{D0D9712F-1D19-40A1-B558-7A5ACCD92CB8}" dt="2023-11-18T16:48:13.199" v="1981" actId="2711"/>
          <ac:spMkLst>
            <pc:docMk/>
            <pc:sldMk cId="3646302843" sldId="259"/>
            <ac:spMk id="3" creationId="{16C0076F-AF5D-CD9D-2FC9-27C7A971F7F5}"/>
          </ac:spMkLst>
        </pc:spChg>
        <pc:picChg chg="add mod">
          <ac:chgData name="Norbert Markó" userId="3dc8f2fc-530f-4739-9da6-6f6638335b75" providerId="ADAL" clId="{D0D9712F-1D19-40A1-B558-7A5ACCD92CB8}" dt="2023-11-18T14:57:01.962" v="1017" actId="1076"/>
          <ac:picMkLst>
            <pc:docMk/>
            <pc:sldMk cId="3646302843" sldId="259"/>
            <ac:picMk id="1026" creationId="{F087665D-18CC-64B8-EDC0-72C841CB1019}"/>
          </ac:picMkLst>
        </pc:picChg>
      </pc:sldChg>
      <pc:sldChg chg="delSp modSp add del mod ord">
        <pc:chgData name="Norbert Markó" userId="3dc8f2fc-530f-4739-9da6-6f6638335b75" providerId="ADAL" clId="{D0D9712F-1D19-40A1-B558-7A5ACCD92CB8}" dt="2023-11-18T14:34:09.209" v="995" actId="2696"/>
        <pc:sldMkLst>
          <pc:docMk/>
          <pc:sldMk cId="1215766147" sldId="260"/>
        </pc:sldMkLst>
        <pc:spChg chg="mod">
          <ac:chgData name="Norbert Markó" userId="3dc8f2fc-530f-4739-9da6-6f6638335b75" providerId="ADAL" clId="{D0D9712F-1D19-40A1-B558-7A5ACCD92CB8}" dt="2023-11-18T14:32:26.762" v="938" actId="20577"/>
          <ac:spMkLst>
            <pc:docMk/>
            <pc:sldMk cId="1215766147" sldId="260"/>
            <ac:spMk id="3" creationId="{16C0076F-AF5D-CD9D-2FC9-27C7A971F7F5}"/>
          </ac:spMkLst>
        </pc:spChg>
        <pc:picChg chg="del">
          <ac:chgData name="Norbert Markó" userId="3dc8f2fc-530f-4739-9da6-6f6638335b75" providerId="ADAL" clId="{D0D9712F-1D19-40A1-B558-7A5ACCD92CB8}" dt="2023-11-18T14:32:29.404" v="939" actId="478"/>
          <ac:picMkLst>
            <pc:docMk/>
            <pc:sldMk cId="1215766147" sldId="260"/>
            <ac:picMk id="1026" creationId="{F087665D-18CC-64B8-EDC0-72C841CB1019}"/>
          </ac:picMkLst>
        </pc:picChg>
      </pc:sldChg>
      <pc:sldChg chg="delSp modSp add mod ord">
        <pc:chgData name="Norbert Markó" userId="3dc8f2fc-530f-4739-9da6-6f6638335b75" providerId="ADAL" clId="{D0D9712F-1D19-40A1-B558-7A5ACCD92CB8}" dt="2023-11-18T16:47:49.143" v="1978" actId="2711"/>
        <pc:sldMkLst>
          <pc:docMk/>
          <pc:sldMk cId="2326805592" sldId="260"/>
        </pc:sldMkLst>
        <pc:spChg chg="mod">
          <ac:chgData name="Norbert Markó" userId="3dc8f2fc-530f-4739-9da6-6f6638335b75" providerId="ADAL" clId="{D0D9712F-1D19-40A1-B558-7A5ACCD92CB8}" dt="2023-11-18T16:47:49.143" v="1978" actId="2711"/>
          <ac:spMkLst>
            <pc:docMk/>
            <pc:sldMk cId="2326805592" sldId="260"/>
            <ac:spMk id="3" creationId="{16C0076F-AF5D-CD9D-2FC9-27C7A971F7F5}"/>
          </ac:spMkLst>
        </pc:spChg>
        <pc:picChg chg="del">
          <ac:chgData name="Norbert Markó" userId="3dc8f2fc-530f-4739-9da6-6f6638335b75" providerId="ADAL" clId="{D0D9712F-1D19-40A1-B558-7A5ACCD92CB8}" dt="2023-11-18T14:34:20.528" v="1002" actId="478"/>
          <ac:picMkLst>
            <pc:docMk/>
            <pc:sldMk cId="2326805592" sldId="260"/>
            <ac:picMk id="1026" creationId="{F087665D-18CC-64B8-EDC0-72C841CB1019}"/>
          </ac:picMkLst>
        </pc:picChg>
      </pc:sldChg>
      <pc:sldChg chg="new del">
        <pc:chgData name="Norbert Markó" userId="3dc8f2fc-530f-4739-9da6-6f6638335b75" providerId="ADAL" clId="{D0D9712F-1D19-40A1-B558-7A5ACCD92CB8}" dt="2023-11-18T14:32:17.117" v="934" actId="2696"/>
        <pc:sldMkLst>
          <pc:docMk/>
          <pc:sldMk cId="4154987208" sldId="260"/>
        </pc:sldMkLst>
      </pc:sldChg>
      <pc:sldChg chg="modSp add mod">
        <pc:chgData name="Norbert Markó" userId="3dc8f2fc-530f-4739-9da6-6f6638335b75" providerId="ADAL" clId="{D0D9712F-1D19-40A1-B558-7A5ACCD92CB8}" dt="2023-11-18T16:47:54.538" v="1979" actId="2711"/>
        <pc:sldMkLst>
          <pc:docMk/>
          <pc:sldMk cId="2436933672" sldId="261"/>
        </pc:sldMkLst>
        <pc:spChg chg="mod">
          <ac:chgData name="Norbert Markó" userId="3dc8f2fc-530f-4739-9da6-6f6638335b75" providerId="ADAL" clId="{D0D9712F-1D19-40A1-B558-7A5ACCD92CB8}" dt="2023-11-18T16:47:54.538" v="1979" actId="2711"/>
          <ac:spMkLst>
            <pc:docMk/>
            <pc:sldMk cId="2436933672" sldId="261"/>
            <ac:spMk id="3" creationId="{16C0076F-AF5D-CD9D-2FC9-27C7A971F7F5}"/>
          </ac:spMkLst>
        </pc:spChg>
      </pc:sldChg>
      <pc:sldChg chg="delSp modSp add mod ord">
        <pc:chgData name="Norbert Markó" userId="3dc8f2fc-530f-4739-9da6-6f6638335b75" providerId="ADAL" clId="{D0D9712F-1D19-40A1-B558-7A5ACCD92CB8}" dt="2023-11-18T16:48:00.503" v="1980" actId="2711"/>
        <pc:sldMkLst>
          <pc:docMk/>
          <pc:sldMk cId="2542096848" sldId="262"/>
        </pc:sldMkLst>
        <pc:spChg chg="mod">
          <ac:chgData name="Norbert Markó" userId="3dc8f2fc-530f-4739-9da6-6f6638335b75" providerId="ADAL" clId="{D0D9712F-1D19-40A1-B558-7A5ACCD92CB8}" dt="2023-11-18T16:48:00.503" v="1980" actId="2711"/>
          <ac:spMkLst>
            <pc:docMk/>
            <pc:sldMk cId="2542096848" sldId="262"/>
            <ac:spMk id="3" creationId="{16C0076F-AF5D-CD9D-2FC9-27C7A971F7F5}"/>
          </ac:spMkLst>
        </pc:spChg>
        <pc:picChg chg="del">
          <ac:chgData name="Norbert Markó" userId="3dc8f2fc-530f-4739-9da6-6f6638335b75" providerId="ADAL" clId="{D0D9712F-1D19-40A1-B558-7A5ACCD92CB8}" dt="2023-11-18T14:53:16.721" v="1010" actId="478"/>
          <ac:picMkLst>
            <pc:docMk/>
            <pc:sldMk cId="2542096848" sldId="262"/>
            <ac:picMk id="1026" creationId="{F087665D-18CC-64B8-EDC0-72C841CB1019}"/>
          </ac:picMkLst>
        </pc:picChg>
      </pc:sldChg>
      <pc:sldChg chg="addSp delSp modSp add mod">
        <pc:chgData name="Norbert Markó" userId="3dc8f2fc-530f-4739-9da6-6f6638335b75" providerId="ADAL" clId="{D0D9712F-1D19-40A1-B558-7A5ACCD92CB8}" dt="2023-11-18T16:47:39.002" v="1977" actId="2711"/>
        <pc:sldMkLst>
          <pc:docMk/>
          <pc:sldMk cId="906836463" sldId="263"/>
        </pc:sldMkLst>
        <pc:spChg chg="mod">
          <ac:chgData name="Norbert Markó" userId="3dc8f2fc-530f-4739-9da6-6f6638335b75" providerId="ADAL" clId="{D0D9712F-1D19-40A1-B558-7A5ACCD92CB8}" dt="2023-11-18T16:47:39.002" v="1977" actId="2711"/>
          <ac:spMkLst>
            <pc:docMk/>
            <pc:sldMk cId="906836463" sldId="263"/>
            <ac:spMk id="3" creationId="{16C0076F-AF5D-CD9D-2FC9-27C7A971F7F5}"/>
          </ac:spMkLst>
        </pc:spChg>
        <pc:picChg chg="add mod">
          <ac:chgData name="Norbert Markó" userId="3dc8f2fc-530f-4739-9da6-6f6638335b75" providerId="ADAL" clId="{D0D9712F-1D19-40A1-B558-7A5ACCD92CB8}" dt="2023-11-18T16:26:56.057" v="1820" actId="1076"/>
          <ac:picMkLst>
            <pc:docMk/>
            <pc:sldMk cId="906836463" sldId="263"/>
            <ac:picMk id="2050" creationId="{FDF82930-3EAD-4886-D7A7-FD21B88910B8}"/>
          </ac:picMkLst>
        </pc:picChg>
        <pc:picChg chg="add del mod">
          <ac:chgData name="Norbert Markó" userId="3dc8f2fc-530f-4739-9da6-6f6638335b75" providerId="ADAL" clId="{D0D9712F-1D19-40A1-B558-7A5ACCD92CB8}" dt="2023-11-18T16:14:52.143" v="1810" actId="478"/>
          <ac:picMkLst>
            <pc:docMk/>
            <pc:sldMk cId="906836463" sldId="263"/>
            <ac:picMk id="2052" creationId="{4F188369-F358-F04E-5E58-0150E333108A}"/>
          </ac:picMkLst>
        </pc:picChg>
        <pc:picChg chg="add mod">
          <ac:chgData name="Norbert Markó" userId="3dc8f2fc-530f-4739-9da6-6f6638335b75" providerId="ADAL" clId="{D0D9712F-1D19-40A1-B558-7A5ACCD92CB8}" dt="2023-11-18T16:26:56.597" v="1821" actId="1076"/>
          <ac:picMkLst>
            <pc:docMk/>
            <pc:sldMk cId="906836463" sldId="263"/>
            <ac:picMk id="2054" creationId="{056B2416-DFD5-22FB-5824-B08126AC0C52}"/>
          </ac:picMkLst>
        </pc:picChg>
      </pc:sldChg>
      <pc:sldChg chg="new del">
        <pc:chgData name="Norbert Markó" userId="3dc8f2fc-530f-4739-9da6-6f6638335b75" providerId="ADAL" clId="{D0D9712F-1D19-40A1-B558-7A5ACCD92CB8}" dt="2023-11-18T16:46:30.164" v="1975" actId="2696"/>
        <pc:sldMkLst>
          <pc:docMk/>
          <pc:sldMk cId="3363192055" sldId="264"/>
        </pc:sldMkLst>
      </pc:sldChg>
      <pc:sldChg chg="add del">
        <pc:chgData name="Norbert Markó" userId="3dc8f2fc-530f-4739-9da6-6f6638335b75" providerId="ADAL" clId="{D0D9712F-1D19-40A1-B558-7A5ACCD92CB8}" dt="2023-11-18T17:34:28.946" v="3390" actId="2696"/>
        <pc:sldMkLst>
          <pc:docMk/>
          <pc:sldMk cId="3446142553" sldId="264"/>
        </pc:sldMkLst>
      </pc:sldChg>
      <pc:sldChg chg="add del">
        <pc:chgData name="Norbert Markó" userId="3dc8f2fc-530f-4739-9da6-6f6638335b75" providerId="ADAL" clId="{D0D9712F-1D19-40A1-B558-7A5ACCD92CB8}" dt="2023-11-18T16:49:24.657" v="1983" actId="2890"/>
        <pc:sldMkLst>
          <pc:docMk/>
          <pc:sldMk cId="3593154534" sldId="264"/>
        </pc:sldMkLst>
      </pc:sldChg>
      <pc:sldChg chg="delSp modSp new mod">
        <pc:chgData name="Norbert Markó" userId="3dc8f2fc-530f-4739-9da6-6f6638335b75" providerId="ADAL" clId="{D0D9712F-1D19-40A1-B558-7A5ACCD92CB8}" dt="2023-11-18T17:21:41.234" v="3148" actId="20577"/>
        <pc:sldMkLst>
          <pc:docMk/>
          <pc:sldMk cId="2608209631" sldId="265"/>
        </pc:sldMkLst>
        <pc:spChg chg="del mod">
          <ac:chgData name="Norbert Markó" userId="3dc8f2fc-530f-4739-9da6-6f6638335b75" providerId="ADAL" clId="{D0D9712F-1D19-40A1-B558-7A5ACCD92CB8}" dt="2023-11-18T17:08:21.551" v="2429" actId="478"/>
          <ac:spMkLst>
            <pc:docMk/>
            <pc:sldMk cId="2608209631" sldId="265"/>
            <ac:spMk id="2" creationId="{E54847B1-CFD0-F5A5-DC56-E658898865CB}"/>
          </ac:spMkLst>
        </pc:spChg>
        <pc:spChg chg="mod">
          <ac:chgData name="Norbert Markó" userId="3dc8f2fc-530f-4739-9da6-6f6638335b75" providerId="ADAL" clId="{D0D9712F-1D19-40A1-B558-7A5ACCD92CB8}" dt="2023-11-18T17:21:41.234" v="3148" actId="20577"/>
          <ac:spMkLst>
            <pc:docMk/>
            <pc:sldMk cId="2608209631" sldId="265"/>
            <ac:spMk id="3" creationId="{2EA802A9-CEE2-C942-C61E-EA16843468AE}"/>
          </ac:spMkLst>
        </pc:spChg>
      </pc:sldChg>
      <pc:sldChg chg="addSp delSp modSp new mod ord">
        <pc:chgData name="Norbert Markó" userId="3dc8f2fc-530f-4739-9da6-6f6638335b75" providerId="ADAL" clId="{D0D9712F-1D19-40A1-B558-7A5ACCD92CB8}" dt="2023-11-19T16:03:21.522" v="6160"/>
        <pc:sldMkLst>
          <pc:docMk/>
          <pc:sldMk cId="1061686205" sldId="266"/>
        </pc:sldMkLst>
        <pc:spChg chg="del">
          <ac:chgData name="Norbert Markó" userId="3dc8f2fc-530f-4739-9da6-6f6638335b75" providerId="ADAL" clId="{D0D9712F-1D19-40A1-B558-7A5ACCD92CB8}" dt="2023-11-18T17:16:26.442" v="3105" actId="478"/>
          <ac:spMkLst>
            <pc:docMk/>
            <pc:sldMk cId="1061686205" sldId="266"/>
            <ac:spMk id="2" creationId="{5CBD6C45-8E05-4F78-F452-B3E87F492DAA}"/>
          </ac:spMkLst>
        </pc:spChg>
        <pc:spChg chg="del mod">
          <ac:chgData name="Norbert Markó" userId="3dc8f2fc-530f-4739-9da6-6f6638335b75" providerId="ADAL" clId="{D0D9712F-1D19-40A1-B558-7A5ACCD92CB8}" dt="2023-11-18T17:27:23.408" v="3170" actId="22"/>
          <ac:spMkLst>
            <pc:docMk/>
            <pc:sldMk cId="1061686205" sldId="266"/>
            <ac:spMk id="3" creationId="{BCFEE80E-A68B-0225-B231-5861D3B82916}"/>
          </ac:spMkLst>
        </pc:spChg>
        <pc:spChg chg="add mod">
          <ac:chgData name="Norbert Markó" userId="3dc8f2fc-530f-4739-9da6-6f6638335b75" providerId="ADAL" clId="{D0D9712F-1D19-40A1-B558-7A5ACCD92CB8}" dt="2023-11-18T17:27:40.159" v="3173" actId="1076"/>
          <ac:spMkLst>
            <pc:docMk/>
            <pc:sldMk cId="1061686205" sldId="266"/>
            <ac:spMk id="5" creationId="{F1F8FCC1-6C6E-150F-C85F-5B9CEAE2A598}"/>
          </ac:spMkLst>
        </pc:spChg>
        <pc:picChg chg="add mod ord">
          <ac:chgData name="Norbert Markó" userId="3dc8f2fc-530f-4739-9da6-6f6638335b75" providerId="ADAL" clId="{D0D9712F-1D19-40A1-B558-7A5ACCD92CB8}" dt="2023-11-18T17:27:33.215" v="3172" actId="1076"/>
          <ac:picMkLst>
            <pc:docMk/>
            <pc:sldMk cId="1061686205" sldId="266"/>
            <ac:picMk id="7" creationId="{32E0D5CD-1A8A-E101-A32A-6981B8EC8329}"/>
          </ac:picMkLst>
        </pc:picChg>
      </pc:sldChg>
      <pc:sldChg chg="add">
        <pc:chgData name="Norbert Markó" userId="3dc8f2fc-530f-4739-9da6-6f6638335b75" providerId="ADAL" clId="{D0D9712F-1D19-40A1-B558-7A5ACCD92CB8}" dt="2023-11-18T17:16:51.689" v="3145" actId="2890"/>
        <pc:sldMkLst>
          <pc:docMk/>
          <pc:sldMk cId="3709156585" sldId="267"/>
        </pc:sldMkLst>
      </pc:sldChg>
      <pc:sldChg chg="modSp add mod ord">
        <pc:chgData name="Norbert Markó" userId="3dc8f2fc-530f-4739-9da6-6f6638335b75" providerId="ADAL" clId="{D0D9712F-1D19-40A1-B558-7A5ACCD92CB8}" dt="2023-11-18T17:22:21.939" v="3158" actId="20577"/>
        <pc:sldMkLst>
          <pc:docMk/>
          <pc:sldMk cId="3157049683" sldId="268"/>
        </pc:sldMkLst>
        <pc:spChg chg="mod">
          <ac:chgData name="Norbert Markó" userId="3dc8f2fc-530f-4739-9da6-6f6638335b75" providerId="ADAL" clId="{D0D9712F-1D19-40A1-B558-7A5ACCD92CB8}" dt="2023-11-18T17:22:21.939" v="3158" actId="20577"/>
          <ac:spMkLst>
            <pc:docMk/>
            <pc:sldMk cId="3157049683" sldId="268"/>
            <ac:spMk id="3" creationId="{2EA802A9-CEE2-C942-C61E-EA16843468AE}"/>
          </ac:spMkLst>
        </pc:spChg>
      </pc:sldChg>
      <pc:sldChg chg="add">
        <pc:chgData name="Norbert Markó" userId="3dc8f2fc-530f-4739-9da6-6f6638335b75" providerId="ADAL" clId="{D0D9712F-1D19-40A1-B558-7A5ACCD92CB8}" dt="2023-11-18T17:22:15.215" v="3155" actId="2890"/>
        <pc:sldMkLst>
          <pc:docMk/>
          <pc:sldMk cId="4087670001" sldId="269"/>
        </pc:sldMkLst>
      </pc:sldChg>
      <pc:sldChg chg="addSp delSp modSp add mod">
        <pc:chgData name="Norbert Markó" userId="3dc8f2fc-530f-4739-9da6-6f6638335b75" providerId="ADAL" clId="{D0D9712F-1D19-40A1-B558-7A5ACCD92CB8}" dt="2023-11-18T17:33:45.703" v="3387" actId="1076"/>
        <pc:sldMkLst>
          <pc:docMk/>
          <pc:sldMk cId="3774779662" sldId="270"/>
        </pc:sldMkLst>
        <pc:spChg chg="add del">
          <ac:chgData name="Norbert Markó" userId="3dc8f2fc-530f-4739-9da6-6f6638335b75" providerId="ADAL" clId="{D0D9712F-1D19-40A1-B558-7A5ACCD92CB8}" dt="2023-11-18T17:30:43.073" v="3322" actId="478"/>
          <ac:spMkLst>
            <pc:docMk/>
            <pc:sldMk cId="3774779662" sldId="270"/>
            <ac:spMk id="2" creationId="{CFB274CA-AB68-8877-919C-9F387161E69C}"/>
          </ac:spMkLst>
        </pc:spChg>
        <pc:spChg chg="mod">
          <ac:chgData name="Norbert Markó" userId="3dc8f2fc-530f-4739-9da6-6f6638335b75" providerId="ADAL" clId="{D0D9712F-1D19-40A1-B558-7A5ACCD92CB8}" dt="2023-11-18T17:33:25.481" v="3381" actId="20577"/>
          <ac:spMkLst>
            <pc:docMk/>
            <pc:sldMk cId="3774779662" sldId="270"/>
            <ac:spMk id="3" creationId="{BCFEE80E-A68B-0225-B231-5861D3B82916}"/>
          </ac:spMkLst>
        </pc:spChg>
        <pc:spChg chg="add del">
          <ac:chgData name="Norbert Markó" userId="3dc8f2fc-530f-4739-9da6-6f6638335b75" providerId="ADAL" clId="{D0D9712F-1D19-40A1-B558-7A5ACCD92CB8}" dt="2023-11-18T17:30:47.979" v="3324" actId="478"/>
          <ac:spMkLst>
            <pc:docMk/>
            <pc:sldMk cId="3774779662" sldId="270"/>
            <ac:spMk id="4" creationId="{A4C9D110-8163-421E-A760-D32B192B0C1F}"/>
          </ac:spMkLst>
        </pc:spChg>
        <pc:spChg chg="add mod">
          <ac:chgData name="Norbert Markó" userId="3dc8f2fc-530f-4739-9da6-6f6638335b75" providerId="ADAL" clId="{D0D9712F-1D19-40A1-B558-7A5ACCD92CB8}" dt="2023-11-18T17:33:45.703" v="3387" actId="1076"/>
          <ac:spMkLst>
            <pc:docMk/>
            <pc:sldMk cId="3774779662" sldId="270"/>
            <ac:spMk id="8" creationId="{4032F9D7-9DE1-8F7D-3840-D8D6B909E6D6}"/>
          </ac:spMkLst>
        </pc:spChg>
        <pc:picChg chg="add mod">
          <ac:chgData name="Norbert Markó" userId="3dc8f2fc-530f-4739-9da6-6f6638335b75" providerId="ADAL" clId="{D0D9712F-1D19-40A1-B558-7A5ACCD92CB8}" dt="2023-11-18T17:33:42.207" v="3386" actId="1076"/>
          <ac:picMkLst>
            <pc:docMk/>
            <pc:sldMk cId="3774779662" sldId="270"/>
            <ac:picMk id="6" creationId="{3C3D06CB-F79E-5325-9427-98D78AB23A75}"/>
          </ac:picMkLst>
        </pc:picChg>
      </pc:sldChg>
      <pc:sldChg chg="modSp add mod">
        <pc:chgData name="Norbert Markó" userId="3dc8f2fc-530f-4739-9da6-6f6638335b75" providerId="ADAL" clId="{D0D9712F-1D19-40A1-B558-7A5ACCD92CB8}" dt="2023-11-18T18:02:52.429" v="4867" actId="20577"/>
        <pc:sldMkLst>
          <pc:docMk/>
          <pc:sldMk cId="1176074061" sldId="271"/>
        </pc:sldMkLst>
        <pc:spChg chg="mod">
          <ac:chgData name="Norbert Markó" userId="3dc8f2fc-530f-4739-9da6-6f6638335b75" providerId="ADAL" clId="{D0D9712F-1D19-40A1-B558-7A5ACCD92CB8}" dt="2023-11-18T18:02:52.429" v="4867" actId="20577"/>
          <ac:spMkLst>
            <pc:docMk/>
            <pc:sldMk cId="1176074061" sldId="271"/>
            <ac:spMk id="3" creationId="{F84866D4-86CB-7834-5933-D816CFA1F3A4}"/>
          </ac:spMkLst>
        </pc:spChg>
      </pc:sldChg>
      <pc:sldChg chg="modSp add mod">
        <pc:chgData name="Norbert Markó" userId="3dc8f2fc-530f-4739-9da6-6f6638335b75" providerId="ADAL" clId="{D0D9712F-1D19-40A1-B558-7A5ACCD92CB8}" dt="2023-11-18T17:59:16.139" v="4816" actId="2711"/>
        <pc:sldMkLst>
          <pc:docMk/>
          <pc:sldMk cId="2489427151" sldId="272"/>
        </pc:sldMkLst>
        <pc:spChg chg="mod">
          <ac:chgData name="Norbert Markó" userId="3dc8f2fc-530f-4739-9da6-6f6638335b75" providerId="ADAL" clId="{D0D9712F-1D19-40A1-B558-7A5ACCD92CB8}" dt="2023-11-18T17:59:16.139" v="4816" actId="2711"/>
          <ac:spMkLst>
            <pc:docMk/>
            <pc:sldMk cId="2489427151" sldId="272"/>
            <ac:spMk id="3" creationId="{F84866D4-86CB-7834-5933-D816CFA1F3A4}"/>
          </ac:spMkLst>
        </pc:spChg>
      </pc:sldChg>
      <pc:sldChg chg="modSp add del mod">
        <pc:chgData name="Norbert Markó" userId="3dc8f2fc-530f-4739-9da6-6f6638335b75" providerId="ADAL" clId="{D0D9712F-1D19-40A1-B558-7A5ACCD92CB8}" dt="2023-11-18T18:04:36.990" v="4973" actId="2696"/>
        <pc:sldMkLst>
          <pc:docMk/>
          <pc:sldMk cId="1576588945" sldId="273"/>
        </pc:sldMkLst>
        <pc:spChg chg="mod">
          <ac:chgData name="Norbert Markó" userId="3dc8f2fc-530f-4739-9da6-6f6638335b75" providerId="ADAL" clId="{D0D9712F-1D19-40A1-B558-7A5ACCD92CB8}" dt="2023-11-18T18:00:17.813" v="4827" actId="20577"/>
          <ac:spMkLst>
            <pc:docMk/>
            <pc:sldMk cId="1576588945" sldId="273"/>
            <ac:spMk id="3" creationId="{F84866D4-86CB-7834-5933-D816CFA1F3A4}"/>
          </ac:spMkLst>
        </pc:spChg>
      </pc:sldChg>
      <pc:sldChg chg="modSp add mod ord">
        <pc:chgData name="Norbert Markó" userId="3dc8f2fc-530f-4739-9da6-6f6638335b75" providerId="ADAL" clId="{D0D9712F-1D19-40A1-B558-7A5ACCD92CB8}" dt="2023-11-18T18:04:42.674" v="4975"/>
        <pc:sldMkLst>
          <pc:docMk/>
          <pc:sldMk cId="3507337011" sldId="274"/>
        </pc:sldMkLst>
        <pc:spChg chg="mod">
          <ac:chgData name="Norbert Markó" userId="3dc8f2fc-530f-4739-9da6-6f6638335b75" providerId="ADAL" clId="{D0D9712F-1D19-40A1-B558-7A5ACCD92CB8}" dt="2023-11-18T18:04:20.460" v="4965" actId="5793"/>
          <ac:spMkLst>
            <pc:docMk/>
            <pc:sldMk cId="3507337011" sldId="274"/>
            <ac:spMk id="3" creationId="{F84866D4-86CB-7834-5933-D816CFA1F3A4}"/>
          </ac:spMkLst>
        </pc:spChg>
      </pc:sldChg>
      <pc:sldChg chg="add">
        <pc:chgData name="Norbert Markó" userId="3dc8f2fc-530f-4739-9da6-6f6638335b75" providerId="ADAL" clId="{D0D9712F-1D19-40A1-B558-7A5ACCD92CB8}" dt="2023-11-18T18:00:31.181" v="4828" actId="2890"/>
        <pc:sldMkLst>
          <pc:docMk/>
          <pc:sldMk cId="1530075163" sldId="275"/>
        </pc:sldMkLst>
      </pc:sldChg>
      <pc:sldChg chg="add">
        <pc:chgData name="Norbert Markó" userId="3dc8f2fc-530f-4739-9da6-6f6638335b75" providerId="ADAL" clId="{D0D9712F-1D19-40A1-B558-7A5ACCD92CB8}" dt="2023-11-18T18:00:41.253" v="4830" actId="2890"/>
        <pc:sldMkLst>
          <pc:docMk/>
          <pc:sldMk cId="767748034" sldId="276"/>
        </pc:sldMkLst>
      </pc:sldChg>
      <pc:sldChg chg="modSp add mod">
        <pc:chgData name="Norbert Markó" userId="3dc8f2fc-530f-4739-9da6-6f6638335b75" providerId="ADAL" clId="{D0D9712F-1D19-40A1-B558-7A5ACCD92CB8}" dt="2023-11-18T18:01:58.635" v="4864" actId="20577"/>
        <pc:sldMkLst>
          <pc:docMk/>
          <pc:sldMk cId="587287589" sldId="277"/>
        </pc:sldMkLst>
        <pc:spChg chg="mod">
          <ac:chgData name="Norbert Markó" userId="3dc8f2fc-530f-4739-9da6-6f6638335b75" providerId="ADAL" clId="{D0D9712F-1D19-40A1-B558-7A5ACCD92CB8}" dt="2023-11-18T18:01:58.635" v="4864" actId="20577"/>
          <ac:spMkLst>
            <pc:docMk/>
            <pc:sldMk cId="587287589" sldId="277"/>
            <ac:spMk id="3" creationId="{F84866D4-86CB-7834-5933-D816CFA1F3A4}"/>
          </ac:spMkLst>
        </pc:spChg>
      </pc:sldChg>
      <pc:sldChg chg="add">
        <pc:chgData name="Norbert Markó" userId="3dc8f2fc-530f-4739-9da6-6f6638335b75" providerId="ADAL" clId="{D0D9712F-1D19-40A1-B558-7A5ACCD92CB8}" dt="2023-11-18T18:01:02.812" v="4836" actId="2890"/>
        <pc:sldMkLst>
          <pc:docMk/>
          <pc:sldMk cId="248593816" sldId="278"/>
        </pc:sldMkLst>
      </pc:sldChg>
      <pc:sldChg chg="add">
        <pc:chgData name="Norbert Markó" userId="3dc8f2fc-530f-4739-9da6-6f6638335b75" providerId="ADAL" clId="{D0D9712F-1D19-40A1-B558-7A5ACCD92CB8}" dt="2023-11-18T18:01:13.360" v="4840" actId="2890"/>
        <pc:sldMkLst>
          <pc:docMk/>
          <pc:sldMk cId="2013730056" sldId="279"/>
        </pc:sldMkLst>
      </pc:sldChg>
      <pc:sldChg chg="add">
        <pc:chgData name="Norbert Markó" userId="3dc8f2fc-530f-4739-9da6-6f6638335b75" providerId="ADAL" clId="{D0D9712F-1D19-40A1-B558-7A5ACCD92CB8}" dt="2023-11-18T18:01:22.743" v="4845" actId="2890"/>
        <pc:sldMkLst>
          <pc:docMk/>
          <pc:sldMk cId="1260989694" sldId="280"/>
        </pc:sldMkLst>
      </pc:sldChg>
      <pc:sldChg chg="add">
        <pc:chgData name="Norbert Markó" userId="3dc8f2fc-530f-4739-9da6-6f6638335b75" providerId="ADAL" clId="{D0D9712F-1D19-40A1-B558-7A5ACCD92CB8}" dt="2023-11-18T18:01:29.422" v="4850" actId="2890"/>
        <pc:sldMkLst>
          <pc:docMk/>
          <pc:sldMk cId="3956175844" sldId="281"/>
        </pc:sldMkLst>
      </pc:sldChg>
      <pc:sldChg chg="add">
        <pc:chgData name="Norbert Markó" userId="3dc8f2fc-530f-4739-9da6-6f6638335b75" providerId="ADAL" clId="{D0D9712F-1D19-40A1-B558-7A5ACCD92CB8}" dt="2023-11-18T18:01:40.245" v="4855" actId="2890"/>
        <pc:sldMkLst>
          <pc:docMk/>
          <pc:sldMk cId="594198540" sldId="282"/>
        </pc:sldMkLst>
      </pc:sldChg>
      <pc:sldChg chg="add">
        <pc:chgData name="Norbert Markó" userId="3dc8f2fc-530f-4739-9da6-6f6638335b75" providerId="ADAL" clId="{D0D9712F-1D19-40A1-B558-7A5ACCD92CB8}" dt="2023-11-18T18:01:53.472" v="4860" actId="2890"/>
        <pc:sldMkLst>
          <pc:docMk/>
          <pc:sldMk cId="937751" sldId="283"/>
        </pc:sldMkLst>
      </pc:sldChg>
      <pc:sldChg chg="modSp add mod">
        <pc:chgData name="Norbert Markó" userId="3dc8f2fc-530f-4739-9da6-6f6638335b75" providerId="ADAL" clId="{D0D9712F-1D19-40A1-B558-7A5ACCD92CB8}" dt="2023-11-18T18:04:32.242" v="4972" actId="20577"/>
        <pc:sldMkLst>
          <pc:docMk/>
          <pc:sldMk cId="2981108246" sldId="284"/>
        </pc:sldMkLst>
        <pc:spChg chg="mod">
          <ac:chgData name="Norbert Markó" userId="3dc8f2fc-530f-4739-9da6-6f6638335b75" providerId="ADAL" clId="{D0D9712F-1D19-40A1-B558-7A5ACCD92CB8}" dt="2023-11-18T18:04:32.242" v="4972" actId="20577"/>
          <ac:spMkLst>
            <pc:docMk/>
            <pc:sldMk cId="2981108246" sldId="284"/>
            <ac:spMk id="3" creationId="{F84866D4-86CB-7834-5933-D816CFA1F3A4}"/>
          </ac:spMkLst>
        </pc:spChg>
      </pc:sldChg>
      <pc:sldChg chg="addSp modSp add">
        <pc:chgData name="Norbert Markó" userId="3dc8f2fc-530f-4739-9da6-6f6638335b75" providerId="ADAL" clId="{D0D9712F-1D19-40A1-B558-7A5ACCD92CB8}" dt="2023-11-18T18:14:33.925" v="4985" actId="1076"/>
        <pc:sldMkLst>
          <pc:docMk/>
          <pc:sldMk cId="3302837234" sldId="285"/>
        </pc:sldMkLst>
        <pc:picChg chg="add mod">
          <ac:chgData name="Norbert Markó" userId="3dc8f2fc-530f-4739-9da6-6f6638335b75" providerId="ADAL" clId="{D0D9712F-1D19-40A1-B558-7A5ACCD92CB8}" dt="2023-11-18T18:14:33.925" v="4985" actId="1076"/>
          <ac:picMkLst>
            <pc:docMk/>
            <pc:sldMk cId="3302837234" sldId="285"/>
            <ac:picMk id="5122" creationId="{E695D898-DDF0-DF03-E2C1-1DDF294F3708}"/>
          </ac:picMkLst>
        </pc:picChg>
        <pc:picChg chg="add mod">
          <ac:chgData name="Norbert Markó" userId="3dc8f2fc-530f-4739-9da6-6f6638335b75" providerId="ADAL" clId="{D0D9712F-1D19-40A1-B558-7A5ACCD92CB8}" dt="2023-11-18T18:14:32.361" v="4984" actId="1076"/>
          <ac:picMkLst>
            <pc:docMk/>
            <pc:sldMk cId="3302837234" sldId="285"/>
            <ac:picMk id="5124" creationId="{464AF410-4357-0675-440A-C0C126CAC9FA}"/>
          </ac:picMkLst>
        </pc:picChg>
      </pc:sldChg>
      <pc:sldChg chg="delSp add del">
        <pc:chgData name="Norbert Markó" userId="3dc8f2fc-530f-4739-9da6-6f6638335b75" providerId="ADAL" clId="{D0D9712F-1D19-40A1-B558-7A5ACCD92CB8}" dt="2023-11-19T18:51:17.228" v="7575" actId="2696"/>
        <pc:sldMkLst>
          <pc:docMk/>
          <pc:sldMk cId="2449723542" sldId="286"/>
        </pc:sldMkLst>
        <pc:picChg chg="del">
          <ac:chgData name="Norbert Markó" userId="3dc8f2fc-530f-4739-9da6-6f6638335b75" providerId="ADAL" clId="{D0D9712F-1D19-40A1-B558-7A5ACCD92CB8}" dt="2023-11-18T18:15:46.827" v="4988" actId="478"/>
          <ac:picMkLst>
            <pc:docMk/>
            <pc:sldMk cId="2449723542" sldId="286"/>
            <ac:picMk id="5122" creationId="{E695D898-DDF0-DF03-E2C1-1DDF294F3708}"/>
          </ac:picMkLst>
        </pc:picChg>
        <pc:picChg chg="del">
          <ac:chgData name="Norbert Markó" userId="3dc8f2fc-530f-4739-9da6-6f6638335b75" providerId="ADAL" clId="{D0D9712F-1D19-40A1-B558-7A5ACCD92CB8}" dt="2023-11-18T18:15:45.091" v="4987" actId="478"/>
          <ac:picMkLst>
            <pc:docMk/>
            <pc:sldMk cId="2449723542" sldId="286"/>
            <ac:picMk id="5124" creationId="{464AF410-4357-0675-440A-C0C126CAC9FA}"/>
          </ac:picMkLst>
        </pc:picChg>
      </pc:sldChg>
      <pc:sldChg chg="addSp delSp modSp new mod ord">
        <pc:chgData name="Norbert Markó" userId="3dc8f2fc-530f-4739-9da6-6f6638335b75" providerId="ADAL" clId="{D0D9712F-1D19-40A1-B558-7A5ACCD92CB8}" dt="2023-11-19T18:08:58.495" v="6961"/>
        <pc:sldMkLst>
          <pc:docMk/>
          <pc:sldMk cId="4279627985" sldId="287"/>
        </pc:sldMkLst>
        <pc:spChg chg="del">
          <ac:chgData name="Norbert Markó" userId="3dc8f2fc-530f-4739-9da6-6f6638335b75" providerId="ADAL" clId="{D0D9712F-1D19-40A1-B558-7A5ACCD92CB8}" dt="2023-11-19T16:28:56.569" v="6636" actId="478"/>
          <ac:spMkLst>
            <pc:docMk/>
            <pc:sldMk cId="4279627985" sldId="287"/>
            <ac:spMk id="2" creationId="{5B41A6F0-1E46-28C9-8495-CA11E8C65B5E}"/>
          </ac:spMkLst>
        </pc:spChg>
        <pc:spChg chg="mod">
          <ac:chgData name="Norbert Markó" userId="3dc8f2fc-530f-4739-9da6-6f6638335b75" providerId="ADAL" clId="{D0D9712F-1D19-40A1-B558-7A5ACCD92CB8}" dt="2023-11-19T16:29:24.818" v="6656" actId="20577"/>
          <ac:spMkLst>
            <pc:docMk/>
            <pc:sldMk cId="4279627985" sldId="287"/>
            <ac:spMk id="3" creationId="{8B88537F-52C9-CC83-7CC8-F686D3872EF1}"/>
          </ac:spMkLst>
        </pc:spChg>
        <pc:picChg chg="add mod">
          <ac:chgData name="Norbert Markó" userId="3dc8f2fc-530f-4739-9da6-6f6638335b75" providerId="ADAL" clId="{D0D9712F-1D19-40A1-B558-7A5ACCD92CB8}" dt="2023-11-19T16:29:13.635" v="6641" actId="1076"/>
          <ac:picMkLst>
            <pc:docMk/>
            <pc:sldMk cId="4279627985" sldId="287"/>
            <ac:picMk id="3074" creationId="{26324022-75EB-C18E-2872-CE0FB35B321F}"/>
          </ac:picMkLst>
        </pc:picChg>
      </pc:sldChg>
      <pc:sldChg chg="addSp delSp modSp new mod">
        <pc:chgData name="Norbert Markó" userId="3dc8f2fc-530f-4739-9da6-6f6638335b75" providerId="ADAL" clId="{D0D9712F-1D19-40A1-B558-7A5ACCD92CB8}" dt="2023-11-19T16:40:15.427" v="6954" actId="20577"/>
        <pc:sldMkLst>
          <pc:docMk/>
          <pc:sldMk cId="308445629" sldId="288"/>
        </pc:sldMkLst>
        <pc:spChg chg="del">
          <ac:chgData name="Norbert Markó" userId="3dc8f2fc-530f-4739-9da6-6f6638335b75" providerId="ADAL" clId="{D0D9712F-1D19-40A1-B558-7A5ACCD92CB8}" dt="2023-11-19T15:02:09.201" v="5005" actId="478"/>
          <ac:spMkLst>
            <pc:docMk/>
            <pc:sldMk cId="308445629" sldId="288"/>
            <ac:spMk id="2" creationId="{57AD01FC-A9FE-CE1D-3F6A-D392D332BBF2}"/>
          </ac:spMkLst>
        </pc:spChg>
        <pc:spChg chg="del">
          <ac:chgData name="Norbert Markó" userId="3dc8f2fc-530f-4739-9da6-6f6638335b75" providerId="ADAL" clId="{D0D9712F-1D19-40A1-B558-7A5ACCD92CB8}" dt="2023-11-19T15:02:03.535" v="5004"/>
          <ac:spMkLst>
            <pc:docMk/>
            <pc:sldMk cId="308445629" sldId="288"/>
            <ac:spMk id="3" creationId="{791891A6-8B56-8A11-E46A-D8461A885169}"/>
          </ac:spMkLst>
        </pc:spChg>
        <pc:spChg chg="add del mod">
          <ac:chgData name="Norbert Markó" userId="3dc8f2fc-530f-4739-9da6-6f6638335b75" providerId="ADAL" clId="{D0D9712F-1D19-40A1-B558-7A5ACCD92CB8}" dt="2023-11-19T15:08:55.234" v="5033" actId="478"/>
          <ac:spMkLst>
            <pc:docMk/>
            <pc:sldMk cId="308445629" sldId="288"/>
            <ac:spMk id="4" creationId="{5F9251E0-C875-B7EF-6AF7-E280B874BFE7}"/>
          </ac:spMkLst>
        </pc:spChg>
        <pc:spChg chg="add mod">
          <ac:chgData name="Norbert Markó" userId="3dc8f2fc-530f-4739-9da6-6f6638335b75" providerId="ADAL" clId="{D0D9712F-1D19-40A1-B558-7A5ACCD92CB8}" dt="2023-11-19T16:33:50.825" v="6676" actId="2711"/>
          <ac:spMkLst>
            <pc:docMk/>
            <pc:sldMk cId="308445629" sldId="288"/>
            <ac:spMk id="5" creationId="{93418132-DC1E-072D-BFA7-ECC5550E7E3F}"/>
          </ac:spMkLst>
        </pc:spChg>
        <pc:spChg chg="add del mod">
          <ac:chgData name="Norbert Markó" userId="3dc8f2fc-530f-4739-9da6-6f6638335b75" providerId="ADAL" clId="{D0D9712F-1D19-40A1-B558-7A5ACCD92CB8}" dt="2023-11-19T15:04:20.242" v="5021" actId="478"/>
          <ac:spMkLst>
            <pc:docMk/>
            <pc:sldMk cId="308445629" sldId="288"/>
            <ac:spMk id="6" creationId="{C60A3398-79D6-89F4-7AF0-39A4919922D6}"/>
          </ac:spMkLst>
        </pc:spChg>
        <pc:spChg chg="add del mod">
          <ac:chgData name="Norbert Markó" userId="3dc8f2fc-530f-4739-9da6-6f6638335b75" providerId="ADAL" clId="{D0D9712F-1D19-40A1-B558-7A5ACCD92CB8}" dt="2023-11-19T15:05:06.995" v="5024" actId="478"/>
          <ac:spMkLst>
            <pc:docMk/>
            <pc:sldMk cId="308445629" sldId="288"/>
            <ac:spMk id="8" creationId="{756497B5-F2CE-9921-004A-1CDE7A3CF0E2}"/>
          </ac:spMkLst>
        </pc:spChg>
        <pc:spChg chg="add del mod">
          <ac:chgData name="Norbert Markó" userId="3dc8f2fc-530f-4739-9da6-6f6638335b75" providerId="ADAL" clId="{D0D9712F-1D19-40A1-B558-7A5ACCD92CB8}" dt="2023-11-19T15:08:30.575" v="5028" actId="478"/>
          <ac:spMkLst>
            <pc:docMk/>
            <pc:sldMk cId="308445629" sldId="288"/>
            <ac:spMk id="9" creationId="{22FB1F68-FE48-F079-A051-971B115B5E09}"/>
          </ac:spMkLst>
        </pc:spChg>
        <pc:spChg chg="add mod">
          <ac:chgData name="Norbert Markó" userId="3dc8f2fc-530f-4739-9da6-6f6638335b75" providerId="ADAL" clId="{D0D9712F-1D19-40A1-B558-7A5ACCD92CB8}" dt="2023-11-19T16:36:36.779" v="6852" actId="1076"/>
          <ac:spMkLst>
            <pc:docMk/>
            <pc:sldMk cId="308445629" sldId="288"/>
            <ac:spMk id="11" creationId="{F10D0088-E512-2BD6-3E5A-FE6F7232F2A8}"/>
          </ac:spMkLst>
        </pc:spChg>
        <pc:spChg chg="add del mod">
          <ac:chgData name="Norbert Markó" userId="3dc8f2fc-530f-4739-9da6-6f6638335b75" providerId="ADAL" clId="{D0D9712F-1D19-40A1-B558-7A5ACCD92CB8}" dt="2023-11-19T16:36:10.660" v="6848" actId="478"/>
          <ac:spMkLst>
            <pc:docMk/>
            <pc:sldMk cId="308445629" sldId="288"/>
            <ac:spMk id="12" creationId="{17B62588-2EAF-B500-0471-5C7363397B36}"/>
          </ac:spMkLst>
        </pc:spChg>
        <pc:spChg chg="add mod">
          <ac:chgData name="Norbert Markó" userId="3dc8f2fc-530f-4739-9da6-6f6638335b75" providerId="ADAL" clId="{D0D9712F-1D19-40A1-B558-7A5ACCD92CB8}" dt="2023-11-19T16:40:15.427" v="6954" actId="20577"/>
          <ac:spMkLst>
            <pc:docMk/>
            <pc:sldMk cId="308445629" sldId="288"/>
            <ac:spMk id="13" creationId="{6FE3740B-0115-87A8-E725-0CD0B6EF8ACE}"/>
          </ac:spMkLst>
        </pc:spChg>
        <pc:spChg chg="add del mod">
          <ac:chgData name="Norbert Markó" userId="3dc8f2fc-530f-4739-9da6-6f6638335b75" providerId="ADAL" clId="{D0D9712F-1D19-40A1-B558-7A5ACCD92CB8}" dt="2023-11-19T16:39:51.905" v="6949" actId="478"/>
          <ac:spMkLst>
            <pc:docMk/>
            <pc:sldMk cId="308445629" sldId="288"/>
            <ac:spMk id="15" creationId="{661B0044-F7B7-E058-EE0F-528FA839E483}"/>
          </ac:spMkLst>
        </pc:spChg>
        <pc:spChg chg="add del mod">
          <ac:chgData name="Norbert Markó" userId="3dc8f2fc-530f-4739-9da6-6f6638335b75" providerId="ADAL" clId="{D0D9712F-1D19-40A1-B558-7A5ACCD92CB8}" dt="2023-11-19T16:39:53.507" v="6950" actId="478"/>
          <ac:spMkLst>
            <pc:docMk/>
            <pc:sldMk cId="308445629" sldId="288"/>
            <ac:spMk id="16" creationId="{130481F0-AD4C-8719-98F6-66BEEB17FB0D}"/>
          </ac:spMkLst>
        </pc:spChg>
        <pc:spChg chg="add del mod">
          <ac:chgData name="Norbert Markó" userId="3dc8f2fc-530f-4739-9da6-6f6638335b75" providerId="ADAL" clId="{D0D9712F-1D19-40A1-B558-7A5ACCD92CB8}" dt="2023-11-19T16:39:40.748" v="6947" actId="478"/>
          <ac:spMkLst>
            <pc:docMk/>
            <pc:sldMk cId="308445629" sldId="288"/>
            <ac:spMk id="17" creationId="{6DDC6BEA-C17A-B559-CC46-370E8BB732BD}"/>
          </ac:spMkLst>
        </pc:spChg>
        <pc:spChg chg="add del mod">
          <ac:chgData name="Norbert Markó" userId="3dc8f2fc-530f-4739-9da6-6f6638335b75" providerId="ADAL" clId="{D0D9712F-1D19-40A1-B558-7A5ACCD92CB8}" dt="2023-11-19T16:39:39.608" v="6946" actId="478"/>
          <ac:spMkLst>
            <pc:docMk/>
            <pc:sldMk cId="308445629" sldId="288"/>
            <ac:spMk id="18" creationId="{24F113A8-C5F3-96B7-0C5D-B651D90E2919}"/>
          </ac:spMkLst>
        </pc:spChg>
        <pc:spChg chg="add mod">
          <ac:chgData name="Norbert Markó" userId="3dc8f2fc-530f-4739-9da6-6f6638335b75" providerId="ADAL" clId="{D0D9712F-1D19-40A1-B558-7A5ACCD92CB8}" dt="2023-11-19T16:34:08.861" v="6680" actId="1076"/>
          <ac:spMkLst>
            <pc:docMk/>
            <pc:sldMk cId="308445629" sldId="288"/>
            <ac:spMk id="19" creationId="{248CEB64-7F7E-677B-A456-BF180B63FBA9}"/>
          </ac:spMkLst>
        </pc:spChg>
        <pc:picChg chg="add mod">
          <ac:chgData name="Norbert Markó" userId="3dc8f2fc-530f-4739-9da6-6f6638335b75" providerId="ADAL" clId="{D0D9712F-1D19-40A1-B558-7A5ACCD92CB8}" dt="2023-11-19T16:37:49.914" v="6938" actId="1076"/>
          <ac:picMkLst>
            <pc:docMk/>
            <pc:sldMk cId="308445629" sldId="288"/>
            <ac:picMk id="1030" creationId="{14BB7154-5B0A-011B-C8C7-82A5672ACC80}"/>
          </ac:picMkLst>
        </pc:picChg>
      </pc:sldChg>
      <pc:sldChg chg="delSp modSp new mod ord">
        <pc:chgData name="Norbert Markó" userId="3dc8f2fc-530f-4739-9da6-6f6638335b75" providerId="ADAL" clId="{D0D9712F-1D19-40A1-B558-7A5ACCD92CB8}" dt="2023-11-19T16:29:47.281" v="6660"/>
        <pc:sldMkLst>
          <pc:docMk/>
          <pc:sldMk cId="2321486360" sldId="289"/>
        </pc:sldMkLst>
        <pc:spChg chg="del">
          <ac:chgData name="Norbert Markó" userId="3dc8f2fc-530f-4739-9da6-6f6638335b75" providerId="ADAL" clId="{D0D9712F-1D19-40A1-B558-7A5ACCD92CB8}" dt="2023-11-19T16:25:39.244" v="6523" actId="478"/>
          <ac:spMkLst>
            <pc:docMk/>
            <pc:sldMk cId="2321486360" sldId="289"/>
            <ac:spMk id="2" creationId="{29C411D4-81F9-10F3-3739-A99C21A71453}"/>
          </ac:spMkLst>
        </pc:spChg>
        <pc:spChg chg="mod">
          <ac:chgData name="Norbert Markó" userId="3dc8f2fc-530f-4739-9da6-6f6638335b75" providerId="ADAL" clId="{D0D9712F-1D19-40A1-B558-7A5ACCD92CB8}" dt="2023-11-19T16:26:58.375" v="6615" actId="20577"/>
          <ac:spMkLst>
            <pc:docMk/>
            <pc:sldMk cId="2321486360" sldId="289"/>
            <ac:spMk id="3" creationId="{86DAB2B1-1F6C-A1EE-FA29-FEA1A2256E5D}"/>
          </ac:spMkLst>
        </pc:spChg>
      </pc:sldChg>
      <pc:sldChg chg="addSp delSp modSp add mod">
        <pc:chgData name="Norbert Markó" userId="3dc8f2fc-530f-4739-9da6-6f6638335b75" providerId="ADAL" clId="{D0D9712F-1D19-40A1-B558-7A5ACCD92CB8}" dt="2023-11-19T18:24:35.890" v="7285" actId="1076"/>
        <pc:sldMkLst>
          <pc:docMk/>
          <pc:sldMk cId="1866836110" sldId="290"/>
        </pc:sldMkLst>
        <pc:spChg chg="add mod">
          <ac:chgData name="Norbert Markó" userId="3dc8f2fc-530f-4739-9da6-6f6638335b75" providerId="ADAL" clId="{D0D9712F-1D19-40A1-B558-7A5ACCD92CB8}" dt="2023-11-19T18:24:30.228" v="7284" actId="1076"/>
          <ac:spMkLst>
            <pc:docMk/>
            <pc:sldMk cId="1866836110" sldId="290"/>
            <ac:spMk id="4" creationId="{032A72A5-203E-CDF5-DC05-B5EB60268CB5}"/>
          </ac:spMkLst>
        </pc:spChg>
        <pc:spChg chg="mod">
          <ac:chgData name="Norbert Markó" userId="3dc8f2fc-530f-4739-9da6-6f6638335b75" providerId="ADAL" clId="{D0D9712F-1D19-40A1-B558-7A5ACCD92CB8}" dt="2023-11-19T18:24:35.890" v="7285" actId="1076"/>
          <ac:spMkLst>
            <pc:docMk/>
            <pc:sldMk cId="1866836110" sldId="290"/>
            <ac:spMk id="11" creationId="{F10D0088-E512-2BD6-3E5A-FE6F7232F2A8}"/>
          </ac:spMkLst>
        </pc:spChg>
        <pc:spChg chg="mod">
          <ac:chgData name="Norbert Markó" userId="3dc8f2fc-530f-4739-9da6-6f6638335b75" providerId="ADAL" clId="{D0D9712F-1D19-40A1-B558-7A5ACCD92CB8}" dt="2023-11-19T18:22:04.255" v="7148" actId="1076"/>
          <ac:spMkLst>
            <pc:docMk/>
            <pc:sldMk cId="1866836110" sldId="290"/>
            <ac:spMk id="12" creationId="{17B62588-2EAF-B500-0471-5C7363397B36}"/>
          </ac:spMkLst>
        </pc:spChg>
        <pc:spChg chg="del">
          <ac:chgData name="Norbert Markó" userId="3dc8f2fc-530f-4739-9da6-6f6638335b75" providerId="ADAL" clId="{D0D9712F-1D19-40A1-B558-7A5ACCD92CB8}" dt="2023-11-19T15:33:11.766" v="5590" actId="478"/>
          <ac:spMkLst>
            <pc:docMk/>
            <pc:sldMk cId="1866836110" sldId="290"/>
            <ac:spMk id="13" creationId="{6FE3740B-0115-87A8-E725-0CD0B6EF8ACE}"/>
          </ac:spMkLst>
        </pc:spChg>
        <pc:spChg chg="del">
          <ac:chgData name="Norbert Markó" userId="3dc8f2fc-530f-4739-9da6-6f6638335b75" providerId="ADAL" clId="{D0D9712F-1D19-40A1-B558-7A5ACCD92CB8}" dt="2023-11-19T15:33:09.075" v="5588" actId="478"/>
          <ac:spMkLst>
            <pc:docMk/>
            <pc:sldMk cId="1866836110" sldId="290"/>
            <ac:spMk id="15" creationId="{661B0044-F7B7-E058-EE0F-528FA839E483}"/>
          </ac:spMkLst>
        </pc:spChg>
        <pc:spChg chg="del">
          <ac:chgData name="Norbert Markó" userId="3dc8f2fc-530f-4739-9da6-6f6638335b75" providerId="ADAL" clId="{D0D9712F-1D19-40A1-B558-7A5ACCD92CB8}" dt="2023-11-19T15:33:10.359" v="5589" actId="478"/>
          <ac:spMkLst>
            <pc:docMk/>
            <pc:sldMk cId="1866836110" sldId="290"/>
            <ac:spMk id="16" creationId="{130481F0-AD4C-8719-98F6-66BEEB17FB0D}"/>
          </ac:spMkLst>
        </pc:spChg>
        <pc:spChg chg="del">
          <ac:chgData name="Norbert Markó" userId="3dc8f2fc-530f-4739-9da6-6f6638335b75" providerId="ADAL" clId="{D0D9712F-1D19-40A1-B558-7A5ACCD92CB8}" dt="2023-11-19T15:33:06.139" v="5586" actId="478"/>
          <ac:spMkLst>
            <pc:docMk/>
            <pc:sldMk cId="1866836110" sldId="290"/>
            <ac:spMk id="17" creationId="{6DDC6BEA-C17A-B559-CC46-370E8BB732BD}"/>
          </ac:spMkLst>
        </pc:spChg>
        <pc:spChg chg="del">
          <ac:chgData name="Norbert Markó" userId="3dc8f2fc-530f-4739-9da6-6f6638335b75" providerId="ADAL" clId="{D0D9712F-1D19-40A1-B558-7A5ACCD92CB8}" dt="2023-11-19T15:33:07.688" v="5587" actId="478"/>
          <ac:spMkLst>
            <pc:docMk/>
            <pc:sldMk cId="1866836110" sldId="290"/>
            <ac:spMk id="18" creationId="{24F113A8-C5F3-96B7-0C5D-B651D90E2919}"/>
          </ac:spMkLst>
        </pc:spChg>
        <pc:picChg chg="add mod">
          <ac:chgData name="Norbert Markó" userId="3dc8f2fc-530f-4739-9da6-6f6638335b75" providerId="ADAL" clId="{D0D9712F-1D19-40A1-B558-7A5ACCD92CB8}" dt="2023-11-19T18:24:27.452" v="7283" actId="1076"/>
          <ac:picMkLst>
            <pc:docMk/>
            <pc:sldMk cId="1866836110" sldId="290"/>
            <ac:picMk id="3" creationId="{4C66C45E-0F84-9498-B389-B944BE6E7D75}"/>
          </ac:picMkLst>
        </pc:picChg>
      </pc:sldChg>
      <pc:sldChg chg="addSp delSp modSp new mod setBg">
        <pc:chgData name="Norbert Markó" userId="3dc8f2fc-530f-4739-9da6-6f6638335b75" providerId="ADAL" clId="{D0D9712F-1D19-40A1-B558-7A5ACCD92CB8}" dt="2023-11-19T15:51:23.496" v="6010"/>
        <pc:sldMkLst>
          <pc:docMk/>
          <pc:sldMk cId="2345241344" sldId="291"/>
        </pc:sldMkLst>
        <pc:spChg chg="del">
          <ac:chgData name="Norbert Markó" userId="3dc8f2fc-530f-4739-9da6-6f6638335b75" providerId="ADAL" clId="{D0D9712F-1D19-40A1-B558-7A5ACCD92CB8}" dt="2023-11-19T15:42:27.660" v="5983" actId="478"/>
          <ac:spMkLst>
            <pc:docMk/>
            <pc:sldMk cId="2345241344" sldId="291"/>
            <ac:spMk id="2" creationId="{E78AC426-014C-E293-EAAA-9E933E98453A}"/>
          </ac:spMkLst>
        </pc:spChg>
        <pc:spChg chg="del">
          <ac:chgData name="Norbert Markó" userId="3dc8f2fc-530f-4739-9da6-6f6638335b75" providerId="ADAL" clId="{D0D9712F-1D19-40A1-B558-7A5ACCD92CB8}" dt="2023-11-19T15:42:28.608" v="5984" actId="478"/>
          <ac:spMkLst>
            <pc:docMk/>
            <pc:sldMk cId="2345241344" sldId="291"/>
            <ac:spMk id="3" creationId="{8699005C-FC09-CF3C-D9E7-4BBD3C1B963B}"/>
          </ac:spMkLst>
        </pc:spChg>
        <pc:picChg chg="add mod">
          <ac:chgData name="Norbert Markó" userId="3dc8f2fc-530f-4739-9da6-6f6638335b75" providerId="ADAL" clId="{D0D9712F-1D19-40A1-B558-7A5ACCD92CB8}" dt="2023-11-19T15:49:17.088" v="6002" actId="1076"/>
          <ac:picMkLst>
            <pc:docMk/>
            <pc:sldMk cId="2345241344" sldId="291"/>
            <ac:picMk id="5" creationId="{32C1551A-F216-D70C-6EA4-7B2E62B5FE53}"/>
          </ac:picMkLst>
        </pc:picChg>
      </pc:sldChg>
      <pc:sldChg chg="addSp delSp add mod setBg">
        <pc:chgData name="Norbert Markó" userId="3dc8f2fc-530f-4739-9da6-6f6638335b75" providerId="ADAL" clId="{D0D9712F-1D19-40A1-B558-7A5ACCD92CB8}" dt="2023-11-19T15:51:10.073" v="6009"/>
        <pc:sldMkLst>
          <pc:docMk/>
          <pc:sldMk cId="2940578237" sldId="292"/>
        </pc:sldMkLst>
        <pc:picChg chg="add">
          <ac:chgData name="Norbert Markó" userId="3dc8f2fc-530f-4739-9da6-6f6638335b75" providerId="ADAL" clId="{D0D9712F-1D19-40A1-B558-7A5ACCD92CB8}" dt="2023-11-19T15:48:59.813" v="5997" actId="22"/>
          <ac:picMkLst>
            <pc:docMk/>
            <pc:sldMk cId="2940578237" sldId="292"/>
            <ac:picMk id="3" creationId="{F48A8DA0-A650-4EAC-642F-25F1232ECB41}"/>
          </ac:picMkLst>
        </pc:picChg>
        <pc:picChg chg="del">
          <ac:chgData name="Norbert Markó" userId="3dc8f2fc-530f-4739-9da6-6f6638335b75" providerId="ADAL" clId="{D0D9712F-1D19-40A1-B558-7A5ACCD92CB8}" dt="2023-11-19T15:48:37.015" v="5996" actId="478"/>
          <ac:picMkLst>
            <pc:docMk/>
            <pc:sldMk cId="2940578237" sldId="292"/>
            <ac:picMk id="5" creationId="{32C1551A-F216-D70C-6EA4-7B2E62B5FE53}"/>
          </ac:picMkLst>
        </pc:picChg>
      </pc:sldChg>
      <pc:sldChg chg="addSp delSp modSp add mod setBg">
        <pc:chgData name="Norbert Markó" userId="3dc8f2fc-530f-4739-9da6-6f6638335b75" providerId="ADAL" clId="{D0D9712F-1D19-40A1-B558-7A5ACCD92CB8}" dt="2023-11-19T15:51:39.899" v="6011"/>
        <pc:sldMkLst>
          <pc:docMk/>
          <pc:sldMk cId="2701676865" sldId="293"/>
        </pc:sldMkLst>
        <pc:picChg chg="del">
          <ac:chgData name="Norbert Markó" userId="3dc8f2fc-530f-4739-9da6-6f6638335b75" providerId="ADAL" clId="{D0D9712F-1D19-40A1-B558-7A5ACCD92CB8}" dt="2023-11-19T15:50:14.350" v="6004" actId="478"/>
          <ac:picMkLst>
            <pc:docMk/>
            <pc:sldMk cId="2701676865" sldId="293"/>
            <ac:picMk id="3" creationId="{F48A8DA0-A650-4EAC-642F-25F1232ECB41}"/>
          </ac:picMkLst>
        </pc:picChg>
        <pc:picChg chg="add mod">
          <ac:chgData name="Norbert Markó" userId="3dc8f2fc-530f-4739-9da6-6f6638335b75" providerId="ADAL" clId="{D0D9712F-1D19-40A1-B558-7A5ACCD92CB8}" dt="2023-11-19T15:50:22.680" v="6008" actId="1076"/>
          <ac:picMkLst>
            <pc:docMk/>
            <pc:sldMk cId="2701676865" sldId="293"/>
            <ac:picMk id="4" creationId="{AF6B8256-78A1-B296-9C2C-6C574759EEB6}"/>
          </ac:picMkLst>
        </pc:picChg>
      </pc:sldChg>
      <pc:sldChg chg="addSp delSp modSp add mod setBg">
        <pc:chgData name="Norbert Markó" userId="3dc8f2fc-530f-4739-9da6-6f6638335b75" providerId="ADAL" clId="{D0D9712F-1D19-40A1-B558-7A5ACCD92CB8}" dt="2023-11-19T18:18:30.770" v="7140" actId="1076"/>
        <pc:sldMkLst>
          <pc:docMk/>
          <pc:sldMk cId="546632388" sldId="294"/>
        </pc:sldMkLst>
        <pc:spChg chg="add mod">
          <ac:chgData name="Norbert Markó" userId="3dc8f2fc-530f-4739-9da6-6f6638335b75" providerId="ADAL" clId="{D0D9712F-1D19-40A1-B558-7A5ACCD92CB8}" dt="2023-11-19T18:18:25.574" v="7139" actId="1076"/>
          <ac:spMkLst>
            <pc:docMk/>
            <pc:sldMk cId="546632388" sldId="294"/>
            <ac:spMk id="2" creationId="{ED31A6F1-CCFC-4B6F-88E0-8CF0ED62B1AC}"/>
          </ac:spMkLst>
        </pc:spChg>
        <pc:spChg chg="add mod">
          <ac:chgData name="Norbert Markó" userId="3dc8f2fc-530f-4739-9da6-6f6638335b75" providerId="ADAL" clId="{D0D9712F-1D19-40A1-B558-7A5ACCD92CB8}" dt="2023-11-19T18:18:30.770" v="7140" actId="1076"/>
          <ac:spMkLst>
            <pc:docMk/>
            <pc:sldMk cId="546632388" sldId="294"/>
            <ac:spMk id="9" creationId="{A5189A6D-8D10-6DBD-17B8-9418B1B9CA9F}"/>
          </ac:spMkLst>
        </pc:spChg>
        <pc:spChg chg="add mod">
          <ac:chgData name="Norbert Markó" userId="3dc8f2fc-530f-4739-9da6-6f6638335b75" providerId="ADAL" clId="{D0D9712F-1D19-40A1-B558-7A5ACCD92CB8}" dt="2023-11-19T18:18:03.294" v="7138" actId="20577"/>
          <ac:spMkLst>
            <pc:docMk/>
            <pc:sldMk cId="546632388" sldId="294"/>
            <ac:spMk id="10" creationId="{7724643E-EF96-7752-3CBB-EF9BCFF5B328}"/>
          </ac:spMkLst>
        </pc:spChg>
        <pc:picChg chg="del">
          <ac:chgData name="Norbert Markó" userId="3dc8f2fc-530f-4739-9da6-6f6638335b75" providerId="ADAL" clId="{D0D9712F-1D19-40A1-B558-7A5ACCD92CB8}" dt="2023-11-19T15:55:25.085" v="6013" actId="478"/>
          <ac:picMkLst>
            <pc:docMk/>
            <pc:sldMk cId="546632388" sldId="294"/>
            <ac:picMk id="4" creationId="{AF6B8256-78A1-B296-9C2C-6C574759EEB6}"/>
          </ac:picMkLst>
        </pc:picChg>
        <pc:picChg chg="add del">
          <ac:chgData name="Norbert Markó" userId="3dc8f2fc-530f-4739-9da6-6f6638335b75" providerId="ADAL" clId="{D0D9712F-1D19-40A1-B558-7A5ACCD92CB8}" dt="2023-11-19T15:59:24.991" v="6143" actId="21"/>
          <ac:picMkLst>
            <pc:docMk/>
            <pc:sldMk cId="546632388" sldId="294"/>
            <ac:picMk id="5" creationId="{819DE69C-AE9F-E03E-798E-A0DDFB50B341}"/>
          </ac:picMkLst>
        </pc:picChg>
        <pc:picChg chg="add mod">
          <ac:chgData name="Norbert Markó" userId="3dc8f2fc-530f-4739-9da6-6f6638335b75" providerId="ADAL" clId="{D0D9712F-1D19-40A1-B558-7A5ACCD92CB8}" dt="2023-11-19T18:17:43.179" v="7132" actId="1076"/>
          <ac:picMkLst>
            <pc:docMk/>
            <pc:sldMk cId="546632388" sldId="294"/>
            <ac:picMk id="7" creationId="{CC560AC3-59C0-1AC2-81EE-031E188D3588}"/>
          </ac:picMkLst>
        </pc:picChg>
      </pc:sldChg>
      <pc:sldChg chg="addSp delSp modSp add mod ord">
        <pc:chgData name="Norbert Markó" userId="3dc8f2fc-530f-4739-9da6-6f6638335b75" providerId="ADAL" clId="{D0D9712F-1D19-40A1-B558-7A5ACCD92CB8}" dt="2023-11-19T15:59:32.737" v="6148"/>
        <pc:sldMkLst>
          <pc:docMk/>
          <pc:sldMk cId="2285078734" sldId="295"/>
        </pc:sldMkLst>
        <pc:picChg chg="add mod">
          <ac:chgData name="Norbert Markó" userId="3dc8f2fc-530f-4739-9da6-6f6638335b75" providerId="ADAL" clId="{D0D9712F-1D19-40A1-B558-7A5ACCD92CB8}" dt="2023-11-19T15:59:32.737" v="6148"/>
          <ac:picMkLst>
            <pc:docMk/>
            <pc:sldMk cId="2285078734" sldId="295"/>
            <ac:picMk id="2" creationId="{08416C7F-6985-537A-141D-56CADA80E55F}"/>
          </ac:picMkLst>
        </pc:picChg>
        <pc:picChg chg="del">
          <ac:chgData name="Norbert Markó" userId="3dc8f2fc-530f-4739-9da6-6f6638335b75" providerId="ADAL" clId="{D0D9712F-1D19-40A1-B558-7A5ACCD92CB8}" dt="2023-11-19T15:59:32.142" v="6147" actId="478"/>
          <ac:picMkLst>
            <pc:docMk/>
            <pc:sldMk cId="2285078734" sldId="295"/>
            <ac:picMk id="4" creationId="{AF6B8256-78A1-B296-9C2C-6C574759EEB6}"/>
          </ac:picMkLst>
        </pc:picChg>
      </pc:sldChg>
      <pc:sldChg chg="addSp delSp modSp add mod ord">
        <pc:chgData name="Norbert Markó" userId="3dc8f2fc-530f-4739-9da6-6f6638335b75" providerId="ADAL" clId="{D0D9712F-1D19-40A1-B558-7A5ACCD92CB8}" dt="2023-11-19T16:25:04.882" v="6522" actId="1076"/>
        <pc:sldMkLst>
          <pc:docMk/>
          <pc:sldMk cId="2601217831" sldId="296"/>
        </pc:sldMkLst>
        <pc:spChg chg="del">
          <ac:chgData name="Norbert Markó" userId="3dc8f2fc-530f-4739-9da6-6f6638335b75" providerId="ADAL" clId="{D0D9712F-1D19-40A1-B558-7A5ACCD92CB8}" dt="2023-11-19T16:01:29.801" v="6156" actId="478"/>
          <ac:spMkLst>
            <pc:docMk/>
            <pc:sldMk cId="2601217831" sldId="296"/>
            <ac:spMk id="2" creationId="{ED31A6F1-CCFC-4B6F-88E0-8CF0ED62B1AC}"/>
          </ac:spMkLst>
        </pc:spChg>
        <pc:spChg chg="add mod">
          <ac:chgData name="Norbert Markó" userId="3dc8f2fc-530f-4739-9da6-6f6638335b75" providerId="ADAL" clId="{D0D9712F-1D19-40A1-B558-7A5ACCD92CB8}" dt="2023-11-19T16:25:04.882" v="6522" actId="1076"/>
          <ac:spMkLst>
            <pc:docMk/>
            <pc:sldMk cId="2601217831" sldId="296"/>
            <ac:spMk id="5" creationId="{5581C4E5-2F3D-4F5D-041F-7255D8E54B7E}"/>
          </ac:spMkLst>
        </pc:spChg>
        <pc:picChg chg="add mod">
          <ac:chgData name="Norbert Markó" userId="3dc8f2fc-530f-4739-9da6-6f6638335b75" providerId="ADAL" clId="{D0D9712F-1D19-40A1-B558-7A5ACCD92CB8}" dt="2023-11-19T16:24:09.250" v="6500" actId="1076"/>
          <ac:picMkLst>
            <pc:docMk/>
            <pc:sldMk cId="2601217831" sldId="296"/>
            <ac:picMk id="4" creationId="{38E47333-083B-B6A8-EE8D-02237D6E6EBC}"/>
          </ac:picMkLst>
        </pc:picChg>
      </pc:sldChg>
      <pc:sldChg chg="addSp delSp modSp add mod">
        <pc:chgData name="Norbert Markó" userId="3dc8f2fc-530f-4739-9da6-6f6638335b75" providerId="ADAL" clId="{D0D9712F-1D19-40A1-B558-7A5ACCD92CB8}" dt="2023-11-19T16:23:35.409" v="6498" actId="20577"/>
        <pc:sldMkLst>
          <pc:docMk/>
          <pc:sldMk cId="1568133121" sldId="297"/>
        </pc:sldMkLst>
        <pc:spChg chg="add mod">
          <ac:chgData name="Norbert Markó" userId="3dc8f2fc-530f-4739-9da6-6f6638335b75" providerId="ADAL" clId="{D0D9712F-1D19-40A1-B558-7A5ACCD92CB8}" dt="2023-11-19T16:23:35.409" v="6498" actId="20577"/>
          <ac:spMkLst>
            <pc:docMk/>
            <pc:sldMk cId="1568133121" sldId="297"/>
            <ac:spMk id="2" creationId="{B71A290A-D54D-3167-8A44-E028F5A84C7F}"/>
          </ac:spMkLst>
        </pc:spChg>
        <pc:spChg chg="add del mod">
          <ac:chgData name="Norbert Markó" userId="3dc8f2fc-530f-4739-9da6-6f6638335b75" providerId="ADAL" clId="{D0D9712F-1D19-40A1-B558-7A5ACCD92CB8}" dt="2023-11-19T16:23:18.069" v="6493" actId="478"/>
          <ac:spMkLst>
            <pc:docMk/>
            <pc:sldMk cId="1568133121" sldId="297"/>
            <ac:spMk id="5" creationId="{65DF0C13-2E7D-0BEC-16C8-342722F3D451}"/>
          </ac:spMkLst>
        </pc:spChg>
        <pc:spChg chg="add del mod">
          <ac:chgData name="Norbert Markó" userId="3dc8f2fc-530f-4739-9da6-6f6638335b75" providerId="ADAL" clId="{D0D9712F-1D19-40A1-B558-7A5ACCD92CB8}" dt="2023-11-19T16:23:19.631" v="6494" actId="478"/>
          <ac:spMkLst>
            <pc:docMk/>
            <pc:sldMk cId="1568133121" sldId="297"/>
            <ac:spMk id="7" creationId="{02535CA9-B34E-EC40-4969-B45FE2448782}"/>
          </ac:spMkLst>
        </pc:spChg>
        <pc:picChg chg="del">
          <ac:chgData name="Norbert Markó" userId="3dc8f2fc-530f-4739-9da6-6f6638335b75" providerId="ADAL" clId="{D0D9712F-1D19-40A1-B558-7A5ACCD92CB8}" dt="2023-11-19T16:10:19.002" v="6162" actId="478"/>
          <ac:picMkLst>
            <pc:docMk/>
            <pc:sldMk cId="1568133121" sldId="297"/>
            <ac:picMk id="4" creationId="{38E47333-083B-B6A8-EE8D-02237D6E6EBC}"/>
          </ac:picMkLst>
        </pc:picChg>
        <pc:picChg chg="add del mod">
          <ac:chgData name="Norbert Markó" userId="3dc8f2fc-530f-4739-9da6-6f6638335b75" providerId="ADAL" clId="{D0D9712F-1D19-40A1-B558-7A5ACCD92CB8}" dt="2023-11-19T16:23:10.448" v="6491" actId="478"/>
          <ac:picMkLst>
            <pc:docMk/>
            <pc:sldMk cId="1568133121" sldId="297"/>
            <ac:picMk id="2050" creationId="{10484F63-0F74-C050-4D6F-85482133197D}"/>
          </ac:picMkLst>
        </pc:picChg>
        <pc:picChg chg="add del mod">
          <ac:chgData name="Norbert Markó" userId="3dc8f2fc-530f-4739-9da6-6f6638335b75" providerId="ADAL" clId="{D0D9712F-1D19-40A1-B558-7A5ACCD92CB8}" dt="2023-11-19T16:14:55.901" v="6370" actId="478"/>
          <ac:picMkLst>
            <pc:docMk/>
            <pc:sldMk cId="1568133121" sldId="297"/>
            <ac:picMk id="2052" creationId="{674572F0-5141-806E-9702-C78FD571656D}"/>
          </ac:picMkLst>
        </pc:picChg>
      </pc:sldChg>
      <pc:sldChg chg="add">
        <pc:chgData name="Norbert Markó" userId="3dc8f2fc-530f-4739-9da6-6f6638335b75" providerId="ADAL" clId="{D0D9712F-1D19-40A1-B558-7A5ACCD92CB8}" dt="2023-11-19T16:22:54.848" v="6490" actId="2890"/>
        <pc:sldMkLst>
          <pc:docMk/>
          <pc:sldMk cId="3922496146" sldId="298"/>
        </pc:sldMkLst>
      </pc:sldChg>
      <pc:sldChg chg="add">
        <pc:chgData name="Norbert Markó" userId="3dc8f2fc-530f-4739-9da6-6f6638335b75" providerId="ADAL" clId="{D0D9712F-1D19-40A1-B558-7A5ACCD92CB8}" dt="2023-11-19T16:23:30.625" v="6495" actId="2890"/>
        <pc:sldMkLst>
          <pc:docMk/>
          <pc:sldMk cId="2875576573" sldId="299"/>
        </pc:sldMkLst>
      </pc:sldChg>
      <pc:sldChg chg="add">
        <pc:chgData name="Norbert Markó" userId="3dc8f2fc-530f-4739-9da6-6f6638335b75" providerId="ADAL" clId="{D0D9712F-1D19-40A1-B558-7A5ACCD92CB8}" dt="2023-11-19T16:39:35.313" v="6945" actId="2890"/>
        <pc:sldMkLst>
          <pc:docMk/>
          <pc:sldMk cId="1461410420" sldId="300"/>
        </pc:sldMkLst>
      </pc:sldChg>
      <pc:sldChg chg="add">
        <pc:chgData name="Norbert Markó" userId="3dc8f2fc-530f-4739-9da6-6f6638335b75" providerId="ADAL" clId="{D0D9712F-1D19-40A1-B558-7A5ACCD92CB8}" dt="2023-11-19T16:39:47.154" v="6948" actId="2890"/>
        <pc:sldMkLst>
          <pc:docMk/>
          <pc:sldMk cId="972224756" sldId="301"/>
        </pc:sldMkLst>
      </pc:sldChg>
      <pc:sldChg chg="add">
        <pc:chgData name="Norbert Markó" userId="3dc8f2fc-530f-4739-9da6-6f6638335b75" providerId="ADAL" clId="{D0D9712F-1D19-40A1-B558-7A5ACCD92CB8}" dt="2023-11-19T16:40:06.664" v="6951" actId="2890"/>
        <pc:sldMkLst>
          <pc:docMk/>
          <pc:sldMk cId="272241623" sldId="302"/>
        </pc:sldMkLst>
      </pc:sldChg>
      <pc:sldChg chg="add">
        <pc:chgData name="Norbert Markó" userId="3dc8f2fc-530f-4739-9da6-6f6638335b75" providerId="ADAL" clId="{D0D9712F-1D19-40A1-B558-7A5ACCD92CB8}" dt="2023-11-19T16:40:12.840" v="6953" actId="2890"/>
        <pc:sldMkLst>
          <pc:docMk/>
          <pc:sldMk cId="3457822084" sldId="303"/>
        </pc:sldMkLst>
      </pc:sldChg>
      <pc:sldChg chg="new del">
        <pc:chgData name="Norbert Markó" userId="3dc8f2fc-530f-4739-9da6-6f6638335b75" providerId="ADAL" clId="{D0D9712F-1D19-40A1-B558-7A5ACCD92CB8}" dt="2023-11-19T18:25:04.219" v="7286" actId="2696"/>
        <pc:sldMkLst>
          <pc:docMk/>
          <pc:sldMk cId="2855173519" sldId="304"/>
        </pc:sldMkLst>
      </pc:sldChg>
      <pc:sldChg chg="addSp delSp modSp new mod setBg">
        <pc:chgData name="Norbert Markó" userId="3dc8f2fc-530f-4739-9da6-6f6638335b75" providerId="ADAL" clId="{D0D9712F-1D19-40A1-B558-7A5ACCD92CB8}" dt="2023-11-19T18:31:09.235" v="7483" actId="20577"/>
        <pc:sldMkLst>
          <pc:docMk/>
          <pc:sldMk cId="3909231492" sldId="304"/>
        </pc:sldMkLst>
        <pc:spChg chg="del">
          <ac:chgData name="Norbert Markó" userId="3dc8f2fc-530f-4739-9da6-6f6638335b75" providerId="ADAL" clId="{D0D9712F-1D19-40A1-B558-7A5ACCD92CB8}" dt="2023-11-19T18:26:11.608" v="7290" actId="478"/>
          <ac:spMkLst>
            <pc:docMk/>
            <pc:sldMk cId="3909231492" sldId="304"/>
            <ac:spMk id="2" creationId="{E896F0CD-0BCE-84E8-AEF6-84FFBF8652E4}"/>
          </ac:spMkLst>
        </pc:spChg>
        <pc:spChg chg="add del mod ord">
          <ac:chgData name="Norbert Markó" userId="3dc8f2fc-530f-4739-9da6-6f6638335b75" providerId="ADAL" clId="{D0D9712F-1D19-40A1-B558-7A5ACCD92CB8}" dt="2023-11-19T18:31:09.235" v="7483" actId="20577"/>
          <ac:spMkLst>
            <pc:docMk/>
            <pc:sldMk cId="3909231492" sldId="304"/>
            <ac:spMk id="3" creationId="{D53DE313-C407-AEED-FE99-968A33B57F21}"/>
          </ac:spMkLst>
        </pc:spChg>
        <pc:spChg chg="add del">
          <ac:chgData name="Norbert Markó" userId="3dc8f2fc-530f-4739-9da6-6f6638335b75" providerId="ADAL" clId="{D0D9712F-1D19-40A1-B558-7A5ACCD92CB8}" dt="2023-11-19T18:29:53.744" v="7472" actId="478"/>
          <ac:spMkLst>
            <pc:docMk/>
            <pc:sldMk cId="3909231492" sldId="304"/>
            <ac:spMk id="4" creationId="{8F5C1C8B-D2E2-5A84-366A-508EB38DBD14}"/>
          </ac:spMkLst>
        </pc:spChg>
        <pc:spChg chg="add">
          <ac:chgData name="Norbert Markó" userId="3dc8f2fc-530f-4739-9da6-6f6638335b75" providerId="ADAL" clId="{D0D9712F-1D19-40A1-B558-7A5ACCD92CB8}" dt="2023-11-19T18:30:30.826" v="7475" actId="26606"/>
          <ac:spMkLst>
            <pc:docMk/>
            <pc:sldMk cId="3909231492" sldId="304"/>
            <ac:spMk id="11" creationId="{04812C46-200A-4DEB-A05E-3ED6C68C2387}"/>
          </ac:spMkLst>
        </pc:spChg>
        <pc:spChg chg="add">
          <ac:chgData name="Norbert Markó" userId="3dc8f2fc-530f-4739-9da6-6f6638335b75" providerId="ADAL" clId="{D0D9712F-1D19-40A1-B558-7A5ACCD92CB8}" dt="2023-11-19T18:30:30.826" v="7475" actId="26606"/>
          <ac:spMkLst>
            <pc:docMk/>
            <pc:sldMk cId="3909231492" sldId="304"/>
            <ac:spMk id="13" creationId="{D1EA859B-E555-4109-94F3-6700E046E008}"/>
          </ac:spMkLst>
        </pc:spChg>
        <pc:picChg chg="add mod">
          <ac:chgData name="Norbert Markó" userId="3dc8f2fc-530f-4739-9da6-6f6638335b75" providerId="ADAL" clId="{D0D9712F-1D19-40A1-B558-7A5ACCD92CB8}" dt="2023-11-19T18:30:30.826" v="7475" actId="26606"/>
          <ac:picMkLst>
            <pc:docMk/>
            <pc:sldMk cId="3909231492" sldId="304"/>
            <ac:picMk id="6" creationId="{408E0A84-A886-0F7A-1D5C-9BC23814285B}"/>
          </ac:picMkLst>
        </pc:picChg>
      </pc:sldChg>
      <pc:sldChg chg="addSp delSp modSp new mod setBg">
        <pc:chgData name="Norbert Markó" userId="3dc8f2fc-530f-4739-9da6-6f6638335b75" providerId="ADAL" clId="{D0D9712F-1D19-40A1-B558-7A5ACCD92CB8}" dt="2023-11-19T18:32:52.870" v="7491" actId="1076"/>
        <pc:sldMkLst>
          <pc:docMk/>
          <pc:sldMk cId="3171348774" sldId="305"/>
        </pc:sldMkLst>
        <pc:spChg chg="del">
          <ac:chgData name="Norbert Markó" userId="3dc8f2fc-530f-4739-9da6-6f6638335b75" providerId="ADAL" clId="{D0D9712F-1D19-40A1-B558-7A5ACCD92CB8}" dt="2023-11-19T18:32:08.603" v="7485" actId="478"/>
          <ac:spMkLst>
            <pc:docMk/>
            <pc:sldMk cId="3171348774" sldId="305"/>
            <ac:spMk id="2" creationId="{BF5E54DD-651C-63C1-86E3-EE1DFD4A149A}"/>
          </ac:spMkLst>
        </pc:spChg>
        <pc:spChg chg="del">
          <ac:chgData name="Norbert Markó" userId="3dc8f2fc-530f-4739-9da6-6f6638335b75" providerId="ADAL" clId="{D0D9712F-1D19-40A1-B558-7A5ACCD92CB8}" dt="2023-11-19T18:32:09.876" v="7486" actId="478"/>
          <ac:spMkLst>
            <pc:docMk/>
            <pc:sldMk cId="3171348774" sldId="305"/>
            <ac:spMk id="3" creationId="{2B624D24-3652-B6EC-D4C0-8074D0C66C37}"/>
          </ac:spMkLst>
        </pc:spChg>
        <pc:spChg chg="add">
          <ac:chgData name="Norbert Markó" userId="3dc8f2fc-530f-4739-9da6-6f6638335b75" providerId="ADAL" clId="{D0D9712F-1D19-40A1-B558-7A5ACCD92CB8}" dt="2023-11-19T18:32:22.354" v="7490" actId="26606"/>
          <ac:spMkLst>
            <pc:docMk/>
            <pc:sldMk cId="3171348774" sldId="305"/>
            <ac:spMk id="5127" creationId="{F3060C83-F051-4F0E-ABAD-AA0DFC48B218}"/>
          </ac:spMkLst>
        </pc:spChg>
        <pc:spChg chg="add">
          <ac:chgData name="Norbert Markó" userId="3dc8f2fc-530f-4739-9da6-6f6638335b75" providerId="ADAL" clId="{D0D9712F-1D19-40A1-B558-7A5ACCD92CB8}" dt="2023-11-19T18:32:22.354" v="7490" actId="26606"/>
          <ac:spMkLst>
            <pc:docMk/>
            <pc:sldMk cId="3171348774" sldId="305"/>
            <ac:spMk id="5129" creationId="{83C98ABE-055B-441F-B07E-44F97F083C39}"/>
          </ac:spMkLst>
        </pc:spChg>
        <pc:spChg chg="add">
          <ac:chgData name="Norbert Markó" userId="3dc8f2fc-530f-4739-9da6-6f6638335b75" providerId="ADAL" clId="{D0D9712F-1D19-40A1-B558-7A5ACCD92CB8}" dt="2023-11-19T18:32:22.354" v="7490" actId="26606"/>
          <ac:spMkLst>
            <pc:docMk/>
            <pc:sldMk cId="3171348774" sldId="305"/>
            <ac:spMk id="5131" creationId="{29FDB030-9B49-4CED-8CCD-4D99382388AC}"/>
          </ac:spMkLst>
        </pc:spChg>
        <pc:spChg chg="add">
          <ac:chgData name="Norbert Markó" userId="3dc8f2fc-530f-4739-9da6-6f6638335b75" providerId="ADAL" clId="{D0D9712F-1D19-40A1-B558-7A5ACCD92CB8}" dt="2023-11-19T18:32:22.354" v="7490" actId="26606"/>
          <ac:spMkLst>
            <pc:docMk/>
            <pc:sldMk cId="3171348774" sldId="305"/>
            <ac:spMk id="5133" creationId="{3783CA14-24A1-485C-8B30-D6A5D87987AD}"/>
          </ac:spMkLst>
        </pc:spChg>
        <pc:spChg chg="add">
          <ac:chgData name="Norbert Markó" userId="3dc8f2fc-530f-4739-9da6-6f6638335b75" providerId="ADAL" clId="{D0D9712F-1D19-40A1-B558-7A5ACCD92CB8}" dt="2023-11-19T18:32:22.354" v="7490" actId="26606"/>
          <ac:spMkLst>
            <pc:docMk/>
            <pc:sldMk cId="3171348774" sldId="305"/>
            <ac:spMk id="5135" creationId="{9A97C86A-04D6-40F7-AE84-31AB43E6A846}"/>
          </ac:spMkLst>
        </pc:spChg>
        <pc:spChg chg="add">
          <ac:chgData name="Norbert Markó" userId="3dc8f2fc-530f-4739-9da6-6f6638335b75" providerId="ADAL" clId="{D0D9712F-1D19-40A1-B558-7A5ACCD92CB8}" dt="2023-11-19T18:32:22.354" v="7490" actId="26606"/>
          <ac:spMkLst>
            <pc:docMk/>
            <pc:sldMk cId="3171348774" sldId="305"/>
            <ac:spMk id="5137" creationId="{FF9F2414-84E8-453E-B1F3-389FDE8192D9}"/>
          </ac:spMkLst>
        </pc:spChg>
        <pc:spChg chg="add">
          <ac:chgData name="Norbert Markó" userId="3dc8f2fc-530f-4739-9da6-6f6638335b75" providerId="ADAL" clId="{D0D9712F-1D19-40A1-B558-7A5ACCD92CB8}" dt="2023-11-19T18:32:22.354" v="7490" actId="26606"/>
          <ac:spMkLst>
            <pc:docMk/>
            <pc:sldMk cId="3171348774" sldId="305"/>
            <ac:spMk id="5139" creationId="{3ECA69A1-7536-43AC-85EF-C7106179F5ED}"/>
          </ac:spMkLst>
        </pc:spChg>
        <pc:picChg chg="add del">
          <ac:chgData name="Norbert Markó" userId="3dc8f2fc-530f-4739-9da6-6f6638335b75" providerId="ADAL" clId="{D0D9712F-1D19-40A1-B558-7A5ACCD92CB8}" dt="2023-11-19T18:32:12.391" v="7488" actId="478"/>
          <ac:picMkLst>
            <pc:docMk/>
            <pc:sldMk cId="3171348774" sldId="305"/>
            <ac:picMk id="5" creationId="{9E5F13D5-E8E7-C94D-2989-2F6A8F984EEF}"/>
          </ac:picMkLst>
        </pc:picChg>
        <pc:picChg chg="add mod">
          <ac:chgData name="Norbert Markó" userId="3dc8f2fc-530f-4739-9da6-6f6638335b75" providerId="ADAL" clId="{D0D9712F-1D19-40A1-B558-7A5ACCD92CB8}" dt="2023-11-19T18:32:52.870" v="7491" actId="1076"/>
          <ac:picMkLst>
            <pc:docMk/>
            <pc:sldMk cId="3171348774" sldId="305"/>
            <ac:picMk id="5122" creationId="{31A7BBBF-033D-7E71-50F5-2CF7386EE7F3}"/>
          </ac:picMkLst>
        </pc:picChg>
      </pc:sldChg>
      <pc:sldChg chg="addSp delSp modSp new mod">
        <pc:chgData name="Norbert Markó" userId="3dc8f2fc-530f-4739-9da6-6f6638335b75" providerId="ADAL" clId="{D0D9712F-1D19-40A1-B558-7A5ACCD92CB8}" dt="2023-11-19T18:41:56.781" v="7554" actId="1076"/>
        <pc:sldMkLst>
          <pc:docMk/>
          <pc:sldMk cId="2844232931" sldId="306"/>
        </pc:sldMkLst>
        <pc:spChg chg="mod">
          <ac:chgData name="Norbert Markó" userId="3dc8f2fc-530f-4739-9da6-6f6638335b75" providerId="ADAL" clId="{D0D9712F-1D19-40A1-B558-7A5ACCD92CB8}" dt="2023-11-19T18:33:51.242" v="7542" actId="1076"/>
          <ac:spMkLst>
            <pc:docMk/>
            <pc:sldMk cId="2844232931" sldId="306"/>
            <ac:spMk id="2" creationId="{BD14FE09-940F-7BD6-DF7F-B913D88982C9}"/>
          </ac:spMkLst>
        </pc:spChg>
        <pc:spChg chg="del">
          <ac:chgData name="Norbert Markó" userId="3dc8f2fc-530f-4739-9da6-6f6638335b75" providerId="ADAL" clId="{D0D9712F-1D19-40A1-B558-7A5ACCD92CB8}" dt="2023-11-19T18:33:52.797" v="7543" actId="478"/>
          <ac:spMkLst>
            <pc:docMk/>
            <pc:sldMk cId="2844232931" sldId="306"/>
            <ac:spMk id="3" creationId="{25CCAB37-2962-A33A-0CC3-4A9895D9E81F}"/>
          </ac:spMkLst>
        </pc:spChg>
        <pc:spChg chg="add del">
          <ac:chgData name="Norbert Markó" userId="3dc8f2fc-530f-4739-9da6-6f6638335b75" providerId="ADAL" clId="{D0D9712F-1D19-40A1-B558-7A5ACCD92CB8}" dt="2023-11-19T18:37:08.109" v="7545" actId="478"/>
          <ac:spMkLst>
            <pc:docMk/>
            <pc:sldMk cId="2844232931" sldId="306"/>
            <ac:spMk id="5" creationId="{D989D9FE-61B1-BB63-C14F-B2D0F27C55AF}"/>
          </ac:spMkLst>
        </pc:spChg>
        <pc:picChg chg="add del mod">
          <ac:chgData name="Norbert Markó" userId="3dc8f2fc-530f-4739-9da6-6f6638335b75" providerId="ADAL" clId="{D0D9712F-1D19-40A1-B558-7A5ACCD92CB8}" dt="2023-11-19T18:41:32.398" v="7548" actId="478"/>
          <ac:picMkLst>
            <pc:docMk/>
            <pc:sldMk cId="2844232931" sldId="306"/>
            <ac:picMk id="7" creationId="{46DA6A2B-EBE1-AC02-2B0C-758327A29C42}"/>
          </ac:picMkLst>
        </pc:picChg>
        <pc:picChg chg="add mod">
          <ac:chgData name="Norbert Markó" userId="3dc8f2fc-530f-4739-9da6-6f6638335b75" providerId="ADAL" clId="{D0D9712F-1D19-40A1-B558-7A5ACCD92CB8}" dt="2023-11-19T18:41:56.781" v="7554" actId="1076"/>
          <ac:picMkLst>
            <pc:docMk/>
            <pc:sldMk cId="2844232931" sldId="306"/>
            <ac:picMk id="9" creationId="{FF102DE3-D534-68D0-5216-4FDBC091E46C}"/>
          </ac:picMkLst>
        </pc:picChg>
      </pc:sldChg>
      <pc:sldChg chg="addSp delSp modSp add mod">
        <pc:chgData name="Norbert Markó" userId="3dc8f2fc-530f-4739-9da6-6f6638335b75" providerId="ADAL" clId="{D0D9712F-1D19-40A1-B558-7A5ACCD92CB8}" dt="2023-11-19T18:43:31.118" v="7563" actId="1076"/>
        <pc:sldMkLst>
          <pc:docMk/>
          <pc:sldMk cId="3123651414" sldId="307"/>
        </pc:sldMkLst>
        <pc:picChg chg="del">
          <ac:chgData name="Norbert Markó" userId="3dc8f2fc-530f-4739-9da6-6f6638335b75" providerId="ADAL" clId="{D0D9712F-1D19-40A1-B558-7A5ACCD92CB8}" dt="2023-11-19T18:42:09.088" v="7556" actId="478"/>
          <ac:picMkLst>
            <pc:docMk/>
            <pc:sldMk cId="3123651414" sldId="307"/>
            <ac:picMk id="9" creationId="{FF102DE3-D534-68D0-5216-4FDBC091E46C}"/>
          </ac:picMkLst>
        </pc:picChg>
        <pc:picChg chg="add mod">
          <ac:chgData name="Norbert Markó" userId="3dc8f2fc-530f-4739-9da6-6f6638335b75" providerId="ADAL" clId="{D0D9712F-1D19-40A1-B558-7A5ACCD92CB8}" dt="2023-11-19T18:43:31.118" v="7563" actId="1076"/>
          <ac:picMkLst>
            <pc:docMk/>
            <pc:sldMk cId="3123651414" sldId="307"/>
            <ac:picMk id="6146" creationId="{08D0E738-D38F-3B0B-A813-41FE5081508F}"/>
          </ac:picMkLst>
        </pc:picChg>
      </pc:sldChg>
      <pc:sldChg chg="addSp delSp modSp add mod">
        <pc:chgData name="Norbert Markó" userId="3dc8f2fc-530f-4739-9da6-6f6638335b75" providerId="ADAL" clId="{D0D9712F-1D19-40A1-B558-7A5ACCD92CB8}" dt="2023-11-19T18:44:47.619" v="7574" actId="14100"/>
        <pc:sldMkLst>
          <pc:docMk/>
          <pc:sldMk cId="4003333878" sldId="308"/>
        </pc:sldMkLst>
        <pc:picChg chg="del">
          <ac:chgData name="Norbert Markó" userId="3dc8f2fc-530f-4739-9da6-6f6638335b75" providerId="ADAL" clId="{D0D9712F-1D19-40A1-B558-7A5ACCD92CB8}" dt="2023-11-19T18:43:46.122" v="7565" actId="478"/>
          <ac:picMkLst>
            <pc:docMk/>
            <pc:sldMk cId="4003333878" sldId="308"/>
            <ac:picMk id="9" creationId="{FF102DE3-D534-68D0-5216-4FDBC091E46C}"/>
          </ac:picMkLst>
        </pc:picChg>
        <pc:picChg chg="add mod">
          <ac:chgData name="Norbert Markó" userId="3dc8f2fc-530f-4739-9da6-6f6638335b75" providerId="ADAL" clId="{D0D9712F-1D19-40A1-B558-7A5ACCD92CB8}" dt="2023-11-19T18:44:47.619" v="7574" actId="14100"/>
          <ac:picMkLst>
            <pc:docMk/>
            <pc:sldMk cId="4003333878" sldId="308"/>
            <ac:picMk id="7170" creationId="{7A923EA5-6693-5E2E-030D-2FA0B7CB3BE6}"/>
          </ac:picMkLst>
        </pc:picChg>
      </pc:sldChg>
    </pc:docChg>
  </pc:docChgLst>
</pc:chgInfo>
</file>

<file path=ppt/media/image1.jpeg>
</file>

<file path=ppt/media/image10.gif>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png>
</file>

<file path=ppt/media/image2.jpeg>
</file>

<file path=ppt/media/image20.gif>
</file>

<file path=ppt/media/image21.pn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11/19/2023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11/19/2023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11/19/2023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5.xml.rels><?xml version="1.0" encoding="UTF-8" standalone="yes"?>
<Relationships xmlns="http://schemas.openxmlformats.org/package/2006/relationships"><Relationship Id="rId3" Type="http://schemas.openxmlformats.org/officeDocument/2006/relationships/hyperlink" Target="https://playground.tensorflow.org/" TargetMode="Externa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matrixmultiplication.xyz/"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hu-HU" b="1" i="0" dirty="0">
                <a:solidFill>
                  <a:srgbClr val="5C5962"/>
                </a:solidFill>
                <a:effectLst/>
                <a:latin typeface="system-ui"/>
              </a:rPr>
              <a:t>Autonóm robotok és járművek programozása</a:t>
            </a:r>
            <a:endParaRPr lang="en-US" dirty="0"/>
          </a:p>
        </p:txBody>
      </p:sp>
      <p:sp>
        <p:nvSpPr>
          <p:cNvPr id="3" name="Subtitle 2"/>
          <p:cNvSpPr>
            <a:spLocks noGrp="1"/>
          </p:cNvSpPr>
          <p:nvPr>
            <p:ph type="subTitle" idx="1"/>
          </p:nvPr>
        </p:nvSpPr>
        <p:spPr>
          <a:xfrm>
            <a:off x="1524000" y="3602037"/>
            <a:ext cx="9144000" cy="2387599"/>
          </a:xfrm>
        </p:spPr>
        <p:txBody>
          <a:bodyPr>
            <a:normAutofit fontScale="85000" lnSpcReduction="20000"/>
          </a:bodyPr>
          <a:lstStyle/>
          <a:p>
            <a:r>
              <a:rPr lang="hu-HU" b="0" i="0" dirty="0">
                <a:solidFill>
                  <a:srgbClr val="5C5962"/>
                </a:solidFill>
                <a:effectLst/>
                <a:latin typeface="SFMono-Regular"/>
              </a:rPr>
              <a:t>GKNB_AUTM078</a:t>
            </a:r>
          </a:p>
          <a:p>
            <a:endParaRPr lang="hu-HU" dirty="0"/>
          </a:p>
          <a:p>
            <a:r>
              <a:rPr lang="hu-HU" sz="3000" b="1" dirty="0">
                <a:solidFill>
                  <a:srgbClr val="5C5962"/>
                </a:solidFill>
                <a:latin typeface="system-ui"/>
                <a:ea typeface="+mj-ea"/>
                <a:cs typeface="+mj-cs"/>
              </a:rPr>
              <a:t>Mesterséges Intelligencia</a:t>
            </a:r>
            <a:br>
              <a:rPr lang="hu-HU" sz="3000" dirty="0">
                <a:solidFill>
                  <a:srgbClr val="5C5962"/>
                </a:solidFill>
                <a:latin typeface="system-ui"/>
                <a:ea typeface="+mj-ea"/>
                <a:cs typeface="+mj-cs"/>
              </a:rPr>
            </a:br>
            <a:endParaRPr lang="hu-HU" sz="3000" dirty="0">
              <a:solidFill>
                <a:srgbClr val="5C5962"/>
              </a:solidFill>
              <a:latin typeface="system-ui"/>
              <a:ea typeface="+mj-ea"/>
              <a:cs typeface="+mj-cs"/>
            </a:endParaRPr>
          </a:p>
          <a:p>
            <a:br>
              <a:rPr lang="hu-HU" sz="3000" dirty="0">
                <a:solidFill>
                  <a:srgbClr val="5C5962"/>
                </a:solidFill>
                <a:latin typeface="system-ui"/>
                <a:ea typeface="+mj-ea"/>
                <a:cs typeface="+mj-cs"/>
              </a:rPr>
            </a:br>
            <a:r>
              <a:rPr lang="hu-HU" sz="3000" dirty="0">
                <a:solidFill>
                  <a:srgbClr val="5C5962"/>
                </a:solidFill>
                <a:latin typeface="system-ui"/>
                <a:ea typeface="+mj-ea"/>
                <a:cs typeface="+mj-cs"/>
              </a:rPr>
              <a:t>Markó Norbert</a:t>
            </a:r>
            <a:br>
              <a:rPr lang="hu-HU" sz="3000" dirty="0">
                <a:solidFill>
                  <a:srgbClr val="5C5962"/>
                </a:solidFill>
                <a:latin typeface="system-ui"/>
                <a:ea typeface="+mj-ea"/>
                <a:cs typeface="+mj-cs"/>
              </a:rPr>
            </a:br>
            <a:r>
              <a:rPr lang="hu-HU" sz="3000" i="1" dirty="0">
                <a:solidFill>
                  <a:srgbClr val="5C5962"/>
                </a:solidFill>
                <a:latin typeface="system-ui"/>
                <a:ea typeface="+mj-ea"/>
                <a:cs typeface="+mj-cs"/>
              </a:rPr>
              <a:t>elérhetőség: marko.norbert@ga.sze.hu</a:t>
            </a:r>
            <a:endParaRPr lang="en-US" sz="3000" i="1" dirty="0">
              <a:solidFill>
                <a:srgbClr val="5C5962"/>
              </a:solidFill>
              <a:latin typeface="system-ui"/>
              <a:ea typeface="+mj-ea"/>
              <a:cs typeface="+mj-cs"/>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2EA802A9-CEE2-C942-C61E-EA16843468AE}"/>
              </a:ext>
            </a:extLst>
          </p:cNvPr>
          <p:cNvSpPr>
            <a:spLocks noGrp="1"/>
          </p:cNvSpPr>
          <p:nvPr>
            <p:ph idx="1"/>
          </p:nvPr>
        </p:nvSpPr>
        <p:spPr>
          <a:xfrm>
            <a:off x="838200" y="570402"/>
            <a:ext cx="10515600" cy="5830397"/>
          </a:xfrm>
        </p:spPr>
        <p:txBody>
          <a:bodyPr>
            <a:normAutofit/>
          </a:bodyPr>
          <a:lstStyle/>
          <a:p>
            <a:r>
              <a:rPr lang="hu-HU" dirty="0"/>
              <a:t>a mesterséges intelligencia célja (mérnöki kontextusban):</a:t>
            </a:r>
          </a:p>
          <a:p>
            <a:pPr lvl="1"/>
            <a:r>
              <a:rPr lang="hu-HU" dirty="0"/>
              <a:t>Olyan algoritmusok megalkotása, melyek képesek:</a:t>
            </a:r>
          </a:p>
          <a:p>
            <a:pPr lvl="2"/>
            <a:r>
              <a:rPr lang="hu-HU" b="1" dirty="0">
                <a:latin typeface="system-ui"/>
              </a:rPr>
              <a:t>megérteni</a:t>
            </a:r>
            <a:r>
              <a:rPr lang="hu-HU" dirty="0">
                <a:latin typeface="system-ui"/>
              </a:rPr>
              <a:t>, </a:t>
            </a:r>
            <a:r>
              <a:rPr lang="hu-HU" b="1" dirty="0">
                <a:latin typeface="system-ui"/>
              </a:rPr>
              <a:t>modellezni, előre jelezni </a:t>
            </a:r>
            <a:r>
              <a:rPr lang="hu-HU" dirty="0">
                <a:latin typeface="system-ui"/>
              </a:rPr>
              <a:t>a világ dolgait</a:t>
            </a:r>
          </a:p>
        </p:txBody>
      </p:sp>
    </p:spTree>
    <p:extLst>
      <p:ext uri="{BB962C8B-B14F-4D97-AF65-F5344CB8AC3E}">
        <p14:creationId xmlns:p14="http://schemas.microsoft.com/office/powerpoint/2010/main" val="3157049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2EA802A9-CEE2-C942-C61E-EA16843468AE}"/>
              </a:ext>
            </a:extLst>
          </p:cNvPr>
          <p:cNvSpPr>
            <a:spLocks noGrp="1"/>
          </p:cNvSpPr>
          <p:nvPr>
            <p:ph idx="1"/>
          </p:nvPr>
        </p:nvSpPr>
        <p:spPr>
          <a:xfrm>
            <a:off x="838200" y="570402"/>
            <a:ext cx="10515600" cy="5830397"/>
          </a:xfrm>
        </p:spPr>
        <p:txBody>
          <a:bodyPr>
            <a:normAutofit/>
          </a:bodyPr>
          <a:lstStyle/>
          <a:p>
            <a:r>
              <a:rPr lang="hu-HU" dirty="0"/>
              <a:t>a mesterséges intelligencia célja (mérnöki kontextusban):</a:t>
            </a:r>
          </a:p>
          <a:p>
            <a:pPr lvl="1"/>
            <a:r>
              <a:rPr lang="hu-HU" dirty="0"/>
              <a:t>Olyan algoritmusok megalkotása, melyek képesek:</a:t>
            </a:r>
          </a:p>
          <a:p>
            <a:pPr lvl="2"/>
            <a:r>
              <a:rPr lang="hu-HU" b="1" dirty="0">
                <a:latin typeface="system-ui"/>
              </a:rPr>
              <a:t>megérteni</a:t>
            </a:r>
            <a:r>
              <a:rPr lang="hu-HU" dirty="0">
                <a:latin typeface="system-ui"/>
              </a:rPr>
              <a:t>, </a:t>
            </a:r>
            <a:r>
              <a:rPr lang="hu-HU" b="1" dirty="0">
                <a:latin typeface="system-ui"/>
              </a:rPr>
              <a:t>modellezni, előre jelezni </a:t>
            </a:r>
            <a:r>
              <a:rPr lang="hu-HU" dirty="0">
                <a:latin typeface="system-ui"/>
              </a:rPr>
              <a:t>a világ dolgait</a:t>
            </a:r>
          </a:p>
          <a:p>
            <a:pPr lvl="3"/>
            <a:r>
              <a:rPr lang="hu-HU" dirty="0">
                <a:latin typeface="system-ui"/>
              </a:rPr>
              <a:t>A függvények pontosan erre képesek (ahogy az előbb is láthattuk)</a:t>
            </a:r>
            <a:endParaRPr lang="hu-HU" dirty="0"/>
          </a:p>
          <a:p>
            <a:pPr lvl="1"/>
            <a:endParaRPr lang="hu-HU" dirty="0"/>
          </a:p>
        </p:txBody>
      </p:sp>
    </p:spTree>
    <p:extLst>
      <p:ext uri="{BB962C8B-B14F-4D97-AF65-F5344CB8AC3E}">
        <p14:creationId xmlns:p14="http://schemas.microsoft.com/office/powerpoint/2010/main" val="40876700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2EA802A9-CEE2-C942-C61E-EA16843468AE}"/>
              </a:ext>
            </a:extLst>
          </p:cNvPr>
          <p:cNvSpPr>
            <a:spLocks noGrp="1"/>
          </p:cNvSpPr>
          <p:nvPr>
            <p:ph idx="1"/>
          </p:nvPr>
        </p:nvSpPr>
        <p:spPr>
          <a:xfrm>
            <a:off x="838200" y="570402"/>
            <a:ext cx="10515600" cy="5830397"/>
          </a:xfrm>
        </p:spPr>
        <p:txBody>
          <a:bodyPr>
            <a:normAutofit/>
          </a:bodyPr>
          <a:lstStyle/>
          <a:p>
            <a:r>
              <a:rPr lang="hu-HU" dirty="0"/>
              <a:t>a mesterséges intelligencia célja (mérnöki kontextusban):</a:t>
            </a:r>
          </a:p>
          <a:p>
            <a:pPr lvl="1"/>
            <a:r>
              <a:rPr lang="hu-HU" dirty="0"/>
              <a:t>Olyan algoritmusok megalkotása, melyek képesek:</a:t>
            </a:r>
          </a:p>
          <a:p>
            <a:pPr lvl="2"/>
            <a:r>
              <a:rPr lang="hu-HU" b="1" dirty="0">
                <a:latin typeface="system-ui"/>
              </a:rPr>
              <a:t>megérteni</a:t>
            </a:r>
            <a:r>
              <a:rPr lang="hu-HU" dirty="0">
                <a:latin typeface="system-ui"/>
              </a:rPr>
              <a:t>, </a:t>
            </a:r>
            <a:r>
              <a:rPr lang="hu-HU" b="1" dirty="0">
                <a:latin typeface="system-ui"/>
              </a:rPr>
              <a:t>modellezni, előre jelezni </a:t>
            </a:r>
            <a:r>
              <a:rPr lang="hu-HU" dirty="0">
                <a:latin typeface="system-ui"/>
              </a:rPr>
              <a:t>a világ dolgait</a:t>
            </a:r>
          </a:p>
          <a:p>
            <a:pPr lvl="3"/>
            <a:r>
              <a:rPr lang="hu-HU" dirty="0">
                <a:latin typeface="system-ui"/>
              </a:rPr>
              <a:t>A függvények pontosan erre képesek (ahogy az előbb is láthattuk)</a:t>
            </a:r>
          </a:p>
          <a:p>
            <a:pPr lvl="1"/>
            <a:endParaRPr lang="hu-HU" dirty="0">
              <a:latin typeface="system-ui"/>
            </a:endParaRPr>
          </a:p>
          <a:p>
            <a:pPr lvl="1"/>
            <a:r>
              <a:rPr lang="hu-HU" b="1" i="1" dirty="0">
                <a:latin typeface="system-ui"/>
              </a:rPr>
              <a:t>Gépi Tanulás: </a:t>
            </a:r>
            <a:r>
              <a:rPr lang="hu-HU" i="1" dirty="0">
                <a:latin typeface="system-ui"/>
              </a:rPr>
              <a:t>A számítógép maga hozza létre a modelleket az általunk írt algoritmusok alapján.</a:t>
            </a:r>
          </a:p>
          <a:p>
            <a:pPr lvl="2"/>
            <a:r>
              <a:rPr lang="hu-HU" i="1" dirty="0">
                <a:latin typeface="system-ui"/>
              </a:rPr>
              <a:t>Más szavakkal: képes bármiféle függvény approximációjára</a:t>
            </a:r>
          </a:p>
          <a:p>
            <a:pPr marL="1371600" lvl="3" indent="0">
              <a:buNone/>
            </a:pPr>
            <a:endParaRPr lang="hu-HU" dirty="0"/>
          </a:p>
          <a:p>
            <a:pPr lvl="1"/>
            <a:endParaRPr lang="hu-HU" dirty="0"/>
          </a:p>
        </p:txBody>
      </p:sp>
    </p:spTree>
    <p:extLst>
      <p:ext uri="{BB962C8B-B14F-4D97-AF65-F5344CB8AC3E}">
        <p14:creationId xmlns:p14="http://schemas.microsoft.com/office/powerpoint/2010/main" val="26082096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2EA802A9-CEE2-C942-C61E-EA16843468AE}"/>
              </a:ext>
            </a:extLst>
          </p:cNvPr>
          <p:cNvSpPr>
            <a:spLocks noGrp="1"/>
          </p:cNvSpPr>
          <p:nvPr>
            <p:ph idx="1"/>
          </p:nvPr>
        </p:nvSpPr>
        <p:spPr>
          <a:xfrm>
            <a:off x="838200" y="570402"/>
            <a:ext cx="10515600" cy="5830397"/>
          </a:xfrm>
        </p:spPr>
        <p:txBody>
          <a:bodyPr>
            <a:normAutofit/>
          </a:bodyPr>
          <a:lstStyle/>
          <a:p>
            <a:r>
              <a:rPr lang="hu-HU" dirty="0"/>
              <a:t>a mesterséges intelligencia célja (mérnöki kontextusban):</a:t>
            </a:r>
          </a:p>
          <a:p>
            <a:pPr lvl="1"/>
            <a:r>
              <a:rPr lang="hu-HU" dirty="0"/>
              <a:t>Olyan algoritmusok megalkotása, melyek képesek:</a:t>
            </a:r>
          </a:p>
          <a:p>
            <a:pPr lvl="2"/>
            <a:r>
              <a:rPr lang="hu-HU" b="1" dirty="0">
                <a:latin typeface="system-ui"/>
              </a:rPr>
              <a:t>megérteni</a:t>
            </a:r>
            <a:r>
              <a:rPr lang="hu-HU" dirty="0">
                <a:latin typeface="system-ui"/>
              </a:rPr>
              <a:t>, </a:t>
            </a:r>
            <a:r>
              <a:rPr lang="hu-HU" b="1" dirty="0">
                <a:latin typeface="system-ui"/>
              </a:rPr>
              <a:t>modellezni, előre jelezni </a:t>
            </a:r>
            <a:r>
              <a:rPr lang="hu-HU" dirty="0">
                <a:latin typeface="system-ui"/>
              </a:rPr>
              <a:t>a világ dolgait</a:t>
            </a:r>
          </a:p>
          <a:p>
            <a:pPr lvl="3"/>
            <a:r>
              <a:rPr lang="hu-HU" dirty="0">
                <a:latin typeface="system-ui"/>
              </a:rPr>
              <a:t>A függvények pontosan erre képesek (ahogy az előbb is láthattuk)</a:t>
            </a:r>
          </a:p>
          <a:p>
            <a:pPr lvl="1"/>
            <a:endParaRPr lang="hu-HU" dirty="0">
              <a:latin typeface="system-ui"/>
            </a:endParaRPr>
          </a:p>
          <a:p>
            <a:pPr lvl="1"/>
            <a:r>
              <a:rPr lang="hu-HU" b="1" i="1" dirty="0">
                <a:latin typeface="system-ui"/>
              </a:rPr>
              <a:t>Gépi Tanulás: </a:t>
            </a:r>
            <a:r>
              <a:rPr lang="hu-HU" i="1" dirty="0">
                <a:latin typeface="system-ui"/>
              </a:rPr>
              <a:t>A számítógép maga hozza létre a modelleket az általunk írt algoritmusok alapján.</a:t>
            </a:r>
          </a:p>
          <a:p>
            <a:pPr lvl="2"/>
            <a:r>
              <a:rPr lang="hu-HU" i="1" dirty="0">
                <a:latin typeface="system-ui"/>
              </a:rPr>
              <a:t>Más szavakkal: képes bármiféle függvény approximációjára</a:t>
            </a:r>
          </a:p>
          <a:p>
            <a:pPr lvl="2"/>
            <a:endParaRPr lang="hu-HU" i="1" dirty="0">
              <a:latin typeface="system-ui"/>
            </a:endParaRPr>
          </a:p>
          <a:p>
            <a:pPr lvl="1"/>
            <a:r>
              <a:rPr lang="hu-HU" i="1" dirty="0">
                <a:latin typeface="system-ui"/>
              </a:rPr>
              <a:t>Összefoglalva:</a:t>
            </a:r>
          </a:p>
          <a:p>
            <a:pPr lvl="2"/>
            <a:r>
              <a:rPr lang="hu-HU" i="1" dirty="0">
                <a:latin typeface="system-ui"/>
              </a:rPr>
              <a:t>A neurális hálózat alapú algoritmusokat </a:t>
            </a:r>
            <a:r>
              <a:rPr lang="hu-HU" b="1" i="1" dirty="0">
                <a:latin typeface="system-ui"/>
              </a:rPr>
              <a:t>univerzális függvény </a:t>
            </a:r>
            <a:r>
              <a:rPr lang="hu-HU" b="1" i="1" dirty="0" err="1">
                <a:latin typeface="system-ui"/>
              </a:rPr>
              <a:t>approximátoroknak</a:t>
            </a:r>
            <a:r>
              <a:rPr lang="hu-HU" b="1" i="1" dirty="0">
                <a:latin typeface="system-ui"/>
              </a:rPr>
              <a:t> (</a:t>
            </a:r>
            <a:r>
              <a:rPr lang="hu-HU" b="1" i="1" dirty="0" err="1">
                <a:latin typeface="system-ui"/>
              </a:rPr>
              <a:t>universal</a:t>
            </a:r>
            <a:r>
              <a:rPr lang="hu-HU" b="1" i="1" dirty="0">
                <a:latin typeface="system-ui"/>
              </a:rPr>
              <a:t> </a:t>
            </a:r>
            <a:r>
              <a:rPr lang="hu-HU" b="1" i="1" dirty="0" err="1">
                <a:latin typeface="system-ui"/>
              </a:rPr>
              <a:t>function</a:t>
            </a:r>
            <a:r>
              <a:rPr lang="hu-HU" b="1" i="1" dirty="0">
                <a:latin typeface="system-ui"/>
              </a:rPr>
              <a:t> </a:t>
            </a:r>
            <a:r>
              <a:rPr lang="hu-HU" b="1" i="1" dirty="0" err="1">
                <a:latin typeface="system-ui"/>
              </a:rPr>
              <a:t>approximator</a:t>
            </a:r>
            <a:r>
              <a:rPr lang="hu-HU" b="1" i="1" dirty="0">
                <a:latin typeface="system-ui"/>
              </a:rPr>
              <a:t>) </a:t>
            </a:r>
            <a:r>
              <a:rPr lang="hu-HU" i="1" dirty="0">
                <a:latin typeface="system-ui"/>
              </a:rPr>
              <a:t>hívjuk, mert képesek szinte bármilyen függvény elégséges közelítésére.</a:t>
            </a:r>
            <a:br>
              <a:rPr lang="hu-HU" i="1" dirty="0">
                <a:latin typeface="system-ui"/>
              </a:rPr>
            </a:br>
            <a:endParaRPr lang="hu-HU" i="1" dirty="0">
              <a:latin typeface="system-ui"/>
            </a:endParaRPr>
          </a:p>
          <a:p>
            <a:pPr lvl="2"/>
            <a:r>
              <a:rPr lang="hu-HU" i="1" dirty="0">
                <a:latin typeface="system-ui"/>
              </a:rPr>
              <a:t>Az közelített függvény a modell, amit képesek vagyunk előrejelzésre használni.</a:t>
            </a:r>
          </a:p>
          <a:p>
            <a:pPr lvl="3"/>
            <a:endParaRPr lang="hu-HU" dirty="0"/>
          </a:p>
          <a:p>
            <a:pPr lvl="1"/>
            <a:endParaRPr lang="hu-HU" dirty="0"/>
          </a:p>
        </p:txBody>
      </p:sp>
    </p:spTree>
    <p:extLst>
      <p:ext uri="{BB962C8B-B14F-4D97-AF65-F5344CB8AC3E}">
        <p14:creationId xmlns:p14="http://schemas.microsoft.com/office/powerpoint/2010/main" val="3709156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BCFEE80E-A68B-0225-B231-5861D3B82916}"/>
              </a:ext>
            </a:extLst>
          </p:cNvPr>
          <p:cNvSpPr>
            <a:spLocks noGrp="1"/>
          </p:cNvSpPr>
          <p:nvPr>
            <p:ph idx="1"/>
          </p:nvPr>
        </p:nvSpPr>
        <p:spPr>
          <a:xfrm>
            <a:off x="838200" y="590204"/>
            <a:ext cx="10515600" cy="5586759"/>
          </a:xfrm>
        </p:spPr>
        <p:txBody>
          <a:bodyPr>
            <a:normAutofit/>
          </a:bodyPr>
          <a:lstStyle/>
          <a:p>
            <a:pPr marL="0" indent="0" algn="ctr">
              <a:buNone/>
            </a:pPr>
            <a:r>
              <a:rPr lang="hu-HU" sz="4000" b="1" dirty="0">
                <a:latin typeface="system-ui"/>
              </a:rPr>
              <a:t>Honnan tudjuk mikor van szükségünk mérnökként, informatikusként mesterséges intelligenciára?</a:t>
            </a:r>
          </a:p>
        </p:txBody>
      </p:sp>
      <p:pic>
        <p:nvPicPr>
          <p:cNvPr id="6" name="Kép 5">
            <a:extLst>
              <a:ext uri="{FF2B5EF4-FFF2-40B4-BE49-F238E27FC236}">
                <a16:creationId xmlns:a16="http://schemas.microsoft.com/office/drawing/2014/main" id="{3C3D06CB-F79E-5325-9427-98D78AB23A75}"/>
              </a:ext>
            </a:extLst>
          </p:cNvPr>
          <p:cNvPicPr>
            <a:picLocks noChangeAspect="1"/>
          </p:cNvPicPr>
          <p:nvPr/>
        </p:nvPicPr>
        <p:blipFill>
          <a:blip r:embed="rId2"/>
          <a:stretch>
            <a:fillRect/>
          </a:stretch>
        </p:blipFill>
        <p:spPr>
          <a:xfrm>
            <a:off x="3796838" y="2259676"/>
            <a:ext cx="4598324" cy="4598324"/>
          </a:xfrm>
          <a:prstGeom prst="rect">
            <a:avLst/>
          </a:prstGeom>
        </p:spPr>
      </p:pic>
      <p:sp>
        <p:nvSpPr>
          <p:cNvPr id="8" name="Szövegdoboz 7">
            <a:extLst>
              <a:ext uri="{FF2B5EF4-FFF2-40B4-BE49-F238E27FC236}">
                <a16:creationId xmlns:a16="http://schemas.microsoft.com/office/drawing/2014/main" id="{4032F9D7-9DE1-8F7D-3840-D8D6B909E6D6}"/>
              </a:ext>
            </a:extLst>
          </p:cNvPr>
          <p:cNvSpPr txBox="1"/>
          <p:nvPr/>
        </p:nvSpPr>
        <p:spPr>
          <a:xfrm>
            <a:off x="8395162" y="6401406"/>
            <a:ext cx="2367741" cy="369332"/>
          </a:xfrm>
          <a:prstGeom prst="rect">
            <a:avLst/>
          </a:prstGeom>
          <a:noFill/>
        </p:spPr>
        <p:txBody>
          <a:bodyPr wrap="square">
            <a:spAutoFit/>
          </a:bodyPr>
          <a:lstStyle/>
          <a:p>
            <a:r>
              <a:rPr lang="hu-HU" i="1" dirty="0" err="1">
                <a:latin typeface="system-ui"/>
              </a:rPr>
              <a:t>Generated</a:t>
            </a:r>
            <a:r>
              <a:rPr lang="hu-HU" i="1" dirty="0">
                <a:latin typeface="system-ui"/>
              </a:rPr>
              <a:t> </a:t>
            </a:r>
            <a:r>
              <a:rPr lang="hu-HU" i="1" dirty="0" err="1">
                <a:latin typeface="system-ui"/>
              </a:rPr>
              <a:t>with</a:t>
            </a:r>
            <a:r>
              <a:rPr lang="hu-HU" i="1" dirty="0">
                <a:latin typeface="system-ui"/>
              </a:rPr>
              <a:t> </a:t>
            </a:r>
            <a:r>
              <a:rPr lang="hu-HU" b="1" i="1" dirty="0">
                <a:solidFill>
                  <a:srgbClr val="999999"/>
                </a:solidFill>
                <a:effectLst/>
                <a:latin typeface="Söhne"/>
              </a:rPr>
              <a:t>DALL·E</a:t>
            </a:r>
            <a:endParaRPr lang="hu-HU" b="1" i="1" dirty="0"/>
          </a:p>
        </p:txBody>
      </p:sp>
    </p:spTree>
    <p:extLst>
      <p:ext uri="{BB962C8B-B14F-4D97-AF65-F5344CB8AC3E}">
        <p14:creationId xmlns:p14="http://schemas.microsoft.com/office/powerpoint/2010/main" val="3774779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3319953"/>
          </a:xfrm>
        </p:spPr>
        <p:txBody>
          <a:bodyPr>
            <a:normAutofit/>
          </a:bodyPr>
          <a:lstStyle/>
          <a:p>
            <a:r>
              <a:rPr lang="hu-HU" dirty="0">
                <a:latin typeface="system-ui"/>
              </a:rPr>
              <a:t>informatikusként a feladatunk: </a:t>
            </a:r>
          </a:p>
          <a:p>
            <a:pPr lvl="1"/>
            <a:r>
              <a:rPr lang="hu-HU" dirty="0">
                <a:latin typeface="system-ui"/>
              </a:rPr>
              <a:t>adatok mozgatása</a:t>
            </a:r>
          </a:p>
          <a:p>
            <a:pPr lvl="1"/>
            <a:r>
              <a:rPr lang="hu-HU" dirty="0">
                <a:latin typeface="system-ui"/>
              </a:rPr>
              <a:t>adatok megfelelő formára hozatala</a:t>
            </a:r>
          </a:p>
          <a:p>
            <a:pPr marL="457200" lvl="1" indent="0">
              <a:buNone/>
            </a:pPr>
            <a:endParaRPr lang="hu-HU" dirty="0"/>
          </a:p>
          <a:p>
            <a:pPr lvl="1"/>
            <a:endParaRPr lang="hu-HU" dirty="0"/>
          </a:p>
          <a:p>
            <a:pPr lvl="1"/>
            <a:endParaRPr lang="hu-HU" dirty="0"/>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pic>
        <p:nvPicPr>
          <p:cNvPr id="7" name="Kép 6">
            <a:extLst>
              <a:ext uri="{FF2B5EF4-FFF2-40B4-BE49-F238E27FC236}">
                <a16:creationId xmlns:a16="http://schemas.microsoft.com/office/drawing/2014/main" id="{EC157DFF-3289-3F21-36BA-8C3A2C2E049A}"/>
              </a:ext>
            </a:extLst>
          </p:cNvPr>
          <p:cNvPicPr>
            <a:picLocks noChangeAspect="1"/>
          </p:cNvPicPr>
          <p:nvPr/>
        </p:nvPicPr>
        <p:blipFill>
          <a:blip r:embed="rId2"/>
          <a:stretch>
            <a:fillRect/>
          </a:stretch>
        </p:blipFill>
        <p:spPr>
          <a:xfrm>
            <a:off x="7905403" y="429489"/>
            <a:ext cx="3049385" cy="3049385"/>
          </a:xfrm>
          <a:prstGeom prst="rect">
            <a:avLst/>
          </a:prstGeom>
        </p:spPr>
      </p:pic>
      <p:pic>
        <p:nvPicPr>
          <p:cNvPr id="9" name="Kép 8">
            <a:extLst>
              <a:ext uri="{FF2B5EF4-FFF2-40B4-BE49-F238E27FC236}">
                <a16:creationId xmlns:a16="http://schemas.microsoft.com/office/drawing/2014/main" id="{892EC377-A050-72FF-2759-642C5E454DB9}"/>
              </a:ext>
            </a:extLst>
          </p:cNvPr>
          <p:cNvPicPr>
            <a:picLocks noChangeAspect="1"/>
          </p:cNvPicPr>
          <p:nvPr/>
        </p:nvPicPr>
        <p:blipFill>
          <a:blip r:embed="rId3"/>
          <a:stretch>
            <a:fillRect/>
          </a:stretch>
        </p:blipFill>
        <p:spPr>
          <a:xfrm>
            <a:off x="7905403" y="3619787"/>
            <a:ext cx="3049385" cy="3049385"/>
          </a:xfrm>
          <a:prstGeom prst="rect">
            <a:avLst/>
          </a:prstGeom>
        </p:spPr>
      </p:pic>
      <p:sp>
        <p:nvSpPr>
          <p:cNvPr id="10" name="Szövegdoboz 9">
            <a:extLst>
              <a:ext uri="{FF2B5EF4-FFF2-40B4-BE49-F238E27FC236}">
                <a16:creationId xmlns:a16="http://schemas.microsoft.com/office/drawing/2014/main" id="{60AA2781-ECFF-918C-F72C-62E37E61EE51}"/>
              </a:ext>
            </a:extLst>
          </p:cNvPr>
          <p:cNvSpPr txBox="1"/>
          <p:nvPr/>
        </p:nvSpPr>
        <p:spPr>
          <a:xfrm>
            <a:off x="5460769" y="6299840"/>
            <a:ext cx="2367741" cy="369332"/>
          </a:xfrm>
          <a:prstGeom prst="rect">
            <a:avLst/>
          </a:prstGeom>
          <a:noFill/>
        </p:spPr>
        <p:txBody>
          <a:bodyPr wrap="square">
            <a:spAutoFit/>
          </a:bodyPr>
          <a:lstStyle/>
          <a:p>
            <a:r>
              <a:rPr lang="hu-HU" i="1" dirty="0" err="1">
                <a:latin typeface="system-ui"/>
              </a:rPr>
              <a:t>Generated</a:t>
            </a:r>
            <a:r>
              <a:rPr lang="hu-HU" i="1" dirty="0">
                <a:latin typeface="system-ui"/>
              </a:rPr>
              <a:t> </a:t>
            </a:r>
            <a:r>
              <a:rPr lang="hu-HU" i="1" dirty="0" err="1">
                <a:latin typeface="system-ui"/>
              </a:rPr>
              <a:t>with</a:t>
            </a:r>
            <a:r>
              <a:rPr lang="hu-HU" i="1" dirty="0">
                <a:latin typeface="system-ui"/>
              </a:rPr>
              <a:t> </a:t>
            </a:r>
            <a:r>
              <a:rPr lang="hu-HU" b="1" i="1" dirty="0">
                <a:solidFill>
                  <a:srgbClr val="999999"/>
                </a:solidFill>
                <a:effectLst/>
                <a:latin typeface="Söhne"/>
              </a:rPr>
              <a:t>DALL·E</a:t>
            </a:r>
            <a:endParaRPr lang="hu-HU" b="1" i="1" dirty="0"/>
          </a:p>
        </p:txBody>
      </p:sp>
    </p:spTree>
    <p:extLst>
      <p:ext uri="{BB962C8B-B14F-4D97-AF65-F5344CB8AC3E}">
        <p14:creationId xmlns:p14="http://schemas.microsoft.com/office/powerpoint/2010/main" val="970308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3319953"/>
          </a:xfrm>
        </p:spPr>
        <p:txBody>
          <a:bodyPr>
            <a:normAutofit/>
          </a:bodyPr>
          <a:lstStyle/>
          <a:p>
            <a:r>
              <a:rPr lang="hu-HU" dirty="0">
                <a:latin typeface="system-ui"/>
              </a:rPr>
              <a:t>informatikusként a feladatunk: </a:t>
            </a:r>
          </a:p>
          <a:p>
            <a:pPr lvl="1"/>
            <a:r>
              <a:rPr lang="hu-HU" dirty="0">
                <a:latin typeface="system-ui"/>
              </a:rPr>
              <a:t>adatok mozgatása</a:t>
            </a:r>
          </a:p>
          <a:p>
            <a:pPr lvl="1"/>
            <a:r>
              <a:rPr lang="hu-HU" dirty="0">
                <a:latin typeface="system-ui"/>
              </a:rPr>
              <a:t>adatok megfelelő formára hozatala</a:t>
            </a:r>
          </a:p>
          <a:p>
            <a:pPr marL="0" indent="0">
              <a:buNone/>
            </a:pPr>
            <a:endParaRPr lang="hu-HU" dirty="0">
              <a:latin typeface="system-ui"/>
            </a:endParaRPr>
          </a:p>
          <a:p>
            <a:r>
              <a:rPr lang="hu-HU" dirty="0">
                <a:latin typeface="system-ui"/>
              </a:rPr>
              <a:t>erre rendelkezésre áll számos eszköz:</a:t>
            </a:r>
          </a:p>
          <a:p>
            <a:pPr lvl="1"/>
            <a:r>
              <a:rPr lang="hu-HU" dirty="0">
                <a:latin typeface="system-ui"/>
              </a:rPr>
              <a:t>Adatstruktúrák, algoritmusok</a:t>
            </a:r>
          </a:p>
          <a:p>
            <a:pPr lvl="1"/>
            <a:r>
              <a:rPr lang="hu-HU" dirty="0">
                <a:latin typeface="system-ui"/>
              </a:rPr>
              <a:t>Programozási nyelvek</a:t>
            </a:r>
          </a:p>
          <a:p>
            <a:pPr lvl="1"/>
            <a:endParaRPr lang="hu-HU" dirty="0"/>
          </a:p>
          <a:p>
            <a:pPr lvl="1"/>
            <a:endParaRPr lang="hu-HU" dirty="0"/>
          </a:p>
          <a:p>
            <a:pPr lvl="1"/>
            <a:endParaRPr lang="hu-HU" dirty="0"/>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pic>
        <p:nvPicPr>
          <p:cNvPr id="7" name="Kép 6">
            <a:extLst>
              <a:ext uri="{FF2B5EF4-FFF2-40B4-BE49-F238E27FC236}">
                <a16:creationId xmlns:a16="http://schemas.microsoft.com/office/drawing/2014/main" id="{EC157DFF-3289-3F21-36BA-8C3A2C2E049A}"/>
              </a:ext>
            </a:extLst>
          </p:cNvPr>
          <p:cNvPicPr>
            <a:picLocks noChangeAspect="1"/>
          </p:cNvPicPr>
          <p:nvPr/>
        </p:nvPicPr>
        <p:blipFill>
          <a:blip r:embed="rId2"/>
          <a:stretch>
            <a:fillRect/>
          </a:stretch>
        </p:blipFill>
        <p:spPr>
          <a:xfrm>
            <a:off x="7905403" y="429489"/>
            <a:ext cx="3049385" cy="3049385"/>
          </a:xfrm>
          <a:prstGeom prst="rect">
            <a:avLst/>
          </a:prstGeom>
        </p:spPr>
      </p:pic>
      <p:pic>
        <p:nvPicPr>
          <p:cNvPr id="9" name="Kép 8">
            <a:extLst>
              <a:ext uri="{FF2B5EF4-FFF2-40B4-BE49-F238E27FC236}">
                <a16:creationId xmlns:a16="http://schemas.microsoft.com/office/drawing/2014/main" id="{892EC377-A050-72FF-2759-642C5E454DB9}"/>
              </a:ext>
            </a:extLst>
          </p:cNvPr>
          <p:cNvPicPr>
            <a:picLocks noChangeAspect="1"/>
          </p:cNvPicPr>
          <p:nvPr/>
        </p:nvPicPr>
        <p:blipFill>
          <a:blip r:embed="rId3"/>
          <a:stretch>
            <a:fillRect/>
          </a:stretch>
        </p:blipFill>
        <p:spPr>
          <a:xfrm>
            <a:off x="7905403" y="3619787"/>
            <a:ext cx="3049385" cy="3049385"/>
          </a:xfrm>
          <a:prstGeom prst="rect">
            <a:avLst/>
          </a:prstGeom>
        </p:spPr>
      </p:pic>
      <p:sp>
        <p:nvSpPr>
          <p:cNvPr id="10" name="Szövegdoboz 9">
            <a:extLst>
              <a:ext uri="{FF2B5EF4-FFF2-40B4-BE49-F238E27FC236}">
                <a16:creationId xmlns:a16="http://schemas.microsoft.com/office/drawing/2014/main" id="{60AA2781-ECFF-918C-F72C-62E37E61EE51}"/>
              </a:ext>
            </a:extLst>
          </p:cNvPr>
          <p:cNvSpPr txBox="1"/>
          <p:nvPr/>
        </p:nvSpPr>
        <p:spPr>
          <a:xfrm>
            <a:off x="5460769" y="6299840"/>
            <a:ext cx="2367741" cy="369332"/>
          </a:xfrm>
          <a:prstGeom prst="rect">
            <a:avLst/>
          </a:prstGeom>
          <a:noFill/>
        </p:spPr>
        <p:txBody>
          <a:bodyPr wrap="square">
            <a:spAutoFit/>
          </a:bodyPr>
          <a:lstStyle/>
          <a:p>
            <a:r>
              <a:rPr lang="hu-HU" i="1" dirty="0" err="1">
                <a:latin typeface="system-ui"/>
              </a:rPr>
              <a:t>Generated</a:t>
            </a:r>
            <a:r>
              <a:rPr lang="hu-HU" i="1" dirty="0">
                <a:latin typeface="system-ui"/>
              </a:rPr>
              <a:t> </a:t>
            </a:r>
            <a:r>
              <a:rPr lang="hu-HU" i="1" dirty="0" err="1">
                <a:latin typeface="system-ui"/>
              </a:rPr>
              <a:t>with</a:t>
            </a:r>
            <a:r>
              <a:rPr lang="hu-HU" i="1" dirty="0">
                <a:latin typeface="system-ui"/>
              </a:rPr>
              <a:t> </a:t>
            </a:r>
            <a:r>
              <a:rPr lang="hu-HU" b="1" i="1" dirty="0">
                <a:solidFill>
                  <a:srgbClr val="999999"/>
                </a:solidFill>
                <a:effectLst/>
                <a:latin typeface="Söhne"/>
              </a:rPr>
              <a:t>DALL·E</a:t>
            </a:r>
            <a:endParaRPr lang="hu-HU" b="1" i="1" dirty="0"/>
          </a:p>
        </p:txBody>
      </p:sp>
    </p:spTree>
    <p:extLst>
      <p:ext uri="{BB962C8B-B14F-4D97-AF65-F5344CB8AC3E}">
        <p14:creationId xmlns:p14="http://schemas.microsoft.com/office/powerpoint/2010/main" val="24894271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br>
              <a:rPr lang="hu-HU" dirty="0">
                <a:latin typeface="system-ui"/>
              </a:rPr>
            </a:br>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11760740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p>
          <a:p>
            <a:pPr lvl="2"/>
            <a:r>
              <a:rPr lang="hu-HU" dirty="0">
                <a:latin typeface="system-ui"/>
              </a:rPr>
              <a:t>Definiáljuk a célokat, hogy a bemenő adatokkal mit szeretnénk elérni </a:t>
            </a:r>
            <a:r>
              <a:rPr lang="hu-HU" b="1" dirty="0">
                <a:latin typeface="system-ui"/>
              </a:rPr>
              <a:t>(kimenet)</a:t>
            </a:r>
            <a:r>
              <a:rPr lang="hu-HU" dirty="0">
                <a:latin typeface="system-ui"/>
              </a:rPr>
              <a:t>.</a:t>
            </a:r>
            <a:br>
              <a:rPr lang="hu-HU" dirty="0">
                <a:latin typeface="system-ui"/>
              </a:rPr>
            </a:br>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587287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p>
          <a:p>
            <a:pPr lvl="2"/>
            <a:r>
              <a:rPr lang="hu-HU" dirty="0">
                <a:latin typeface="system-ui"/>
              </a:rPr>
              <a:t>Definiáljuk a célokat, hogy a bemenő adatokkal mit szeretnénk elérni </a:t>
            </a:r>
            <a:r>
              <a:rPr lang="hu-HU" b="1" dirty="0">
                <a:latin typeface="system-ui"/>
              </a:rPr>
              <a:t>(kimenet)</a:t>
            </a:r>
            <a:r>
              <a:rPr lang="hu-HU" dirty="0">
                <a:latin typeface="system-ui"/>
              </a:rPr>
              <a:t>.</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Tradicionális módszer</a:t>
            </a:r>
            <a:br>
              <a:rPr lang="hu-HU" dirty="0">
                <a:latin typeface="system-ui"/>
              </a:rPr>
            </a:br>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937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16C0076F-AF5D-CD9D-2FC9-27C7A971F7F5}"/>
              </a:ext>
            </a:extLst>
          </p:cNvPr>
          <p:cNvSpPr>
            <a:spLocks noGrp="1"/>
          </p:cNvSpPr>
          <p:nvPr>
            <p:ph idx="1"/>
          </p:nvPr>
        </p:nvSpPr>
        <p:spPr>
          <a:xfrm>
            <a:off x="838200" y="445712"/>
            <a:ext cx="10515600" cy="4351338"/>
          </a:xfrm>
        </p:spPr>
        <p:txBody>
          <a:bodyPr/>
          <a:lstStyle/>
          <a:p>
            <a:r>
              <a:rPr lang="hu-HU" dirty="0">
                <a:latin typeface="system-ui"/>
              </a:rPr>
              <a:t>kétféle kontextusban beszélhetünk mesterséges intelligenciáról:</a:t>
            </a:r>
          </a:p>
          <a:p>
            <a:pPr lvl="1"/>
            <a:r>
              <a:rPr lang="hu-HU" b="1" dirty="0">
                <a:latin typeface="system-ui"/>
              </a:rPr>
              <a:t>mérnöki</a:t>
            </a:r>
            <a:r>
              <a:rPr lang="hu-HU" dirty="0">
                <a:latin typeface="system-ui"/>
              </a:rPr>
              <a:t> kontextus</a:t>
            </a:r>
          </a:p>
          <a:p>
            <a:pPr lvl="1"/>
            <a:r>
              <a:rPr lang="hu-HU" b="1" dirty="0">
                <a:latin typeface="system-ui"/>
              </a:rPr>
              <a:t>kognitív / filozófiai </a:t>
            </a:r>
            <a:r>
              <a:rPr lang="hu-HU" dirty="0">
                <a:latin typeface="system-ui"/>
              </a:rPr>
              <a:t>kontextus</a:t>
            </a:r>
            <a:br>
              <a:rPr lang="hu-HU" dirty="0"/>
            </a:br>
            <a:br>
              <a:rPr lang="hu-HU" dirty="0"/>
            </a:br>
            <a:br>
              <a:rPr lang="hu-HU" dirty="0"/>
            </a:br>
            <a:endParaRPr lang="hu-HU" dirty="0"/>
          </a:p>
        </p:txBody>
      </p:sp>
    </p:spTree>
    <p:extLst>
      <p:ext uri="{BB962C8B-B14F-4D97-AF65-F5344CB8AC3E}">
        <p14:creationId xmlns:p14="http://schemas.microsoft.com/office/powerpoint/2010/main" val="18186555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p>
          <a:p>
            <a:pPr lvl="2"/>
            <a:r>
              <a:rPr lang="hu-HU" dirty="0">
                <a:latin typeface="system-ui"/>
              </a:rPr>
              <a:t>Definiáljuk a célokat, hogy a bemenő adatokkal mit szeretnénk elérni </a:t>
            </a:r>
            <a:r>
              <a:rPr lang="hu-HU" b="1" dirty="0">
                <a:latin typeface="system-ui"/>
              </a:rPr>
              <a:t>(kimenet)</a:t>
            </a:r>
            <a:r>
              <a:rPr lang="hu-HU" dirty="0">
                <a:latin typeface="system-ui"/>
              </a:rPr>
              <a:t>.</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Tradicionális módszer</a:t>
            </a:r>
          </a:p>
          <a:p>
            <a:pPr lvl="3"/>
            <a:r>
              <a:rPr lang="hu-HU" b="1" dirty="0">
                <a:latin typeface="system-ui"/>
              </a:rPr>
              <a:t>Kézzel definiáljuk a szabályokat</a:t>
            </a:r>
            <a:r>
              <a:rPr lang="hu-HU" dirty="0">
                <a:latin typeface="system-ui"/>
              </a:rPr>
              <a:t>, ami alapján az adatok mozgatásra és átalakításra kerülnek.</a:t>
            </a:r>
            <a:br>
              <a:rPr lang="hu-HU" dirty="0">
                <a:latin typeface="system-ui"/>
              </a:rPr>
            </a:br>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5941985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p>
          <a:p>
            <a:pPr lvl="2"/>
            <a:r>
              <a:rPr lang="hu-HU" dirty="0">
                <a:latin typeface="system-ui"/>
              </a:rPr>
              <a:t>Definiáljuk a célokat, hogy a bemenő adatokkal mit szeretnénk elérni </a:t>
            </a:r>
            <a:r>
              <a:rPr lang="hu-HU" b="1" dirty="0">
                <a:latin typeface="system-ui"/>
              </a:rPr>
              <a:t>(kimenet)</a:t>
            </a:r>
            <a:r>
              <a:rPr lang="hu-HU" dirty="0">
                <a:latin typeface="system-ui"/>
              </a:rPr>
              <a:t>.</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Tradicionális módszer</a:t>
            </a:r>
          </a:p>
          <a:p>
            <a:pPr lvl="3"/>
            <a:r>
              <a:rPr lang="hu-HU" b="1" dirty="0">
                <a:latin typeface="system-ui"/>
              </a:rPr>
              <a:t>Kézzel definiáljuk a szabályokat</a:t>
            </a:r>
            <a:r>
              <a:rPr lang="hu-HU" dirty="0">
                <a:latin typeface="system-ui"/>
              </a:rPr>
              <a:t>, ami alapján az adatok mozgatásra és átalakításra kerülnek.</a:t>
            </a:r>
            <a:br>
              <a:rPr lang="hu-HU" dirty="0">
                <a:latin typeface="system-ui"/>
              </a:rPr>
            </a:br>
            <a:endParaRPr lang="hu-HU" dirty="0">
              <a:latin typeface="system-ui"/>
            </a:endParaRPr>
          </a:p>
          <a:p>
            <a:pPr lvl="3"/>
            <a:r>
              <a:rPr lang="hu-HU" dirty="0">
                <a:latin typeface="system-ui"/>
              </a:rPr>
              <a:t>Saját belátásunk alapján modellezzük a kapcsolatot bemenet és kimenet között.</a:t>
            </a:r>
            <a:br>
              <a:rPr lang="hu-HU" dirty="0">
                <a:latin typeface="system-ui"/>
              </a:rPr>
            </a:br>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39561758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p>
          <a:p>
            <a:pPr lvl="2"/>
            <a:r>
              <a:rPr lang="hu-HU" dirty="0">
                <a:latin typeface="system-ui"/>
              </a:rPr>
              <a:t>Definiáljuk a célokat, hogy a bemenő adatokkal mit szeretnénk elérni </a:t>
            </a:r>
            <a:r>
              <a:rPr lang="hu-HU" b="1" dirty="0">
                <a:latin typeface="system-ui"/>
              </a:rPr>
              <a:t>(kimenet)</a:t>
            </a:r>
            <a:r>
              <a:rPr lang="hu-HU" dirty="0">
                <a:latin typeface="system-ui"/>
              </a:rPr>
              <a:t>.</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Tradicionális módszer</a:t>
            </a:r>
          </a:p>
          <a:p>
            <a:pPr lvl="3"/>
            <a:r>
              <a:rPr lang="hu-HU" b="1" dirty="0">
                <a:latin typeface="system-ui"/>
              </a:rPr>
              <a:t>Kézzel definiáljuk a szabályokat</a:t>
            </a:r>
            <a:r>
              <a:rPr lang="hu-HU" dirty="0">
                <a:latin typeface="system-ui"/>
              </a:rPr>
              <a:t>, ami alapján az adatok mozgatásra és átalakításra kerülnek.</a:t>
            </a:r>
            <a:br>
              <a:rPr lang="hu-HU" dirty="0">
                <a:latin typeface="system-ui"/>
              </a:rPr>
            </a:br>
            <a:endParaRPr lang="hu-HU" dirty="0">
              <a:latin typeface="system-ui"/>
            </a:endParaRPr>
          </a:p>
          <a:p>
            <a:pPr lvl="3"/>
            <a:r>
              <a:rPr lang="hu-HU" dirty="0">
                <a:latin typeface="system-ui"/>
              </a:rPr>
              <a:t>Saját belátásunk alapján modellezzük a kapcsolatot bemenet és kimenet között.</a:t>
            </a:r>
            <a:br>
              <a:rPr lang="hu-HU" dirty="0">
                <a:latin typeface="system-ui"/>
              </a:rPr>
            </a:br>
            <a:endParaRPr lang="hu-HU" dirty="0">
              <a:latin typeface="system-ui"/>
            </a:endParaRPr>
          </a:p>
          <a:p>
            <a:pPr lvl="3"/>
            <a:r>
              <a:rPr lang="hu-HU" dirty="0">
                <a:latin typeface="system-ui"/>
              </a:rPr>
              <a:t>A munka érdemi részét a program írása teszi ki.</a:t>
            </a:r>
            <a:br>
              <a:rPr lang="hu-HU" dirty="0">
                <a:latin typeface="system-ui"/>
              </a:rPr>
            </a:br>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12609896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p>
          <a:p>
            <a:pPr lvl="2"/>
            <a:r>
              <a:rPr lang="hu-HU" dirty="0">
                <a:latin typeface="system-ui"/>
              </a:rPr>
              <a:t>Definiáljuk a célokat, hogy a bemenő adatokkal mit szeretnénk elérni </a:t>
            </a:r>
            <a:r>
              <a:rPr lang="hu-HU" b="1" dirty="0">
                <a:latin typeface="system-ui"/>
              </a:rPr>
              <a:t>(kimenet)</a:t>
            </a:r>
            <a:r>
              <a:rPr lang="hu-HU" dirty="0">
                <a:latin typeface="system-ui"/>
              </a:rPr>
              <a:t>.</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Tradicionális módszer</a:t>
            </a:r>
          </a:p>
          <a:p>
            <a:pPr lvl="3"/>
            <a:r>
              <a:rPr lang="hu-HU" b="1" dirty="0">
                <a:latin typeface="system-ui"/>
              </a:rPr>
              <a:t>Kézzel definiáljuk a szabályokat</a:t>
            </a:r>
            <a:r>
              <a:rPr lang="hu-HU" dirty="0">
                <a:latin typeface="system-ui"/>
              </a:rPr>
              <a:t>, ami alapján az adatok mozgatásra és átalakításra kerülnek.</a:t>
            </a:r>
            <a:br>
              <a:rPr lang="hu-HU" dirty="0">
                <a:latin typeface="system-ui"/>
              </a:rPr>
            </a:br>
            <a:endParaRPr lang="hu-HU" dirty="0">
              <a:latin typeface="system-ui"/>
            </a:endParaRPr>
          </a:p>
          <a:p>
            <a:pPr lvl="3"/>
            <a:r>
              <a:rPr lang="hu-HU" dirty="0">
                <a:latin typeface="system-ui"/>
              </a:rPr>
              <a:t>Saját belátásunk alapján modellezzük a kapcsolatot bemenet és kimenet között.</a:t>
            </a:r>
            <a:br>
              <a:rPr lang="hu-HU" dirty="0">
                <a:latin typeface="system-ui"/>
              </a:rPr>
            </a:br>
            <a:endParaRPr lang="hu-HU" dirty="0">
              <a:latin typeface="system-ui"/>
            </a:endParaRPr>
          </a:p>
          <a:p>
            <a:pPr lvl="3"/>
            <a:r>
              <a:rPr lang="hu-HU" dirty="0">
                <a:latin typeface="system-ui"/>
              </a:rPr>
              <a:t>A munka érdemi részét a program írása teszi ki.</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Gépi Tanulás alapú módszer</a:t>
            </a:r>
            <a:br>
              <a:rPr lang="hu-HU" dirty="0">
                <a:latin typeface="system-ui"/>
              </a:rPr>
            </a:br>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20137300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p>
          <a:p>
            <a:pPr lvl="2"/>
            <a:r>
              <a:rPr lang="hu-HU" dirty="0">
                <a:latin typeface="system-ui"/>
              </a:rPr>
              <a:t>Definiáljuk a célokat, hogy a bemenő adatokkal mit szeretnénk elérni </a:t>
            </a:r>
            <a:r>
              <a:rPr lang="hu-HU" b="1" dirty="0">
                <a:latin typeface="system-ui"/>
              </a:rPr>
              <a:t>(kimenet)</a:t>
            </a:r>
            <a:r>
              <a:rPr lang="hu-HU" dirty="0">
                <a:latin typeface="system-ui"/>
              </a:rPr>
              <a:t>.</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Tradicionális módszer</a:t>
            </a:r>
          </a:p>
          <a:p>
            <a:pPr lvl="3"/>
            <a:r>
              <a:rPr lang="hu-HU" b="1" dirty="0">
                <a:latin typeface="system-ui"/>
              </a:rPr>
              <a:t>Kézzel definiáljuk a szabályokat</a:t>
            </a:r>
            <a:r>
              <a:rPr lang="hu-HU" dirty="0">
                <a:latin typeface="system-ui"/>
              </a:rPr>
              <a:t>, ami alapján az adatok mozgatásra és átalakításra kerülnek.</a:t>
            </a:r>
            <a:br>
              <a:rPr lang="hu-HU" dirty="0">
                <a:latin typeface="system-ui"/>
              </a:rPr>
            </a:br>
            <a:endParaRPr lang="hu-HU" dirty="0">
              <a:latin typeface="system-ui"/>
            </a:endParaRPr>
          </a:p>
          <a:p>
            <a:pPr lvl="3"/>
            <a:r>
              <a:rPr lang="hu-HU" dirty="0">
                <a:latin typeface="system-ui"/>
              </a:rPr>
              <a:t>Saját belátásunk alapján modellezzük a kapcsolatot bemenet és kimenet között.</a:t>
            </a:r>
            <a:br>
              <a:rPr lang="hu-HU" dirty="0">
                <a:latin typeface="system-ui"/>
              </a:rPr>
            </a:br>
            <a:endParaRPr lang="hu-HU" dirty="0">
              <a:latin typeface="system-ui"/>
            </a:endParaRPr>
          </a:p>
          <a:p>
            <a:pPr lvl="3"/>
            <a:r>
              <a:rPr lang="hu-HU" dirty="0">
                <a:latin typeface="system-ui"/>
              </a:rPr>
              <a:t>A munka érdemi részét a program írása teszi ki.</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Gépi Tanulás alapú módszer</a:t>
            </a:r>
          </a:p>
          <a:p>
            <a:pPr lvl="3"/>
            <a:r>
              <a:rPr lang="hu-HU" b="1" dirty="0">
                <a:latin typeface="system-ui"/>
              </a:rPr>
              <a:t>Példákat mutatunk egy algoritmusnak</a:t>
            </a:r>
            <a:r>
              <a:rPr lang="hu-HU" dirty="0">
                <a:latin typeface="system-ui"/>
              </a:rPr>
              <a:t>, amelyek alapján az létrehozza a modellt (függvényt), ami alapján az adatok mozgatásra és átalakításra kerülnek.</a:t>
            </a:r>
            <a:br>
              <a:rPr lang="hu-HU" dirty="0">
                <a:latin typeface="system-ui"/>
              </a:rPr>
            </a:br>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2485938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p>
          <a:p>
            <a:pPr lvl="2"/>
            <a:r>
              <a:rPr lang="hu-HU" dirty="0">
                <a:latin typeface="system-ui"/>
              </a:rPr>
              <a:t>Definiáljuk a célokat, hogy a bemenő adatokkal mit szeretnénk elérni </a:t>
            </a:r>
            <a:r>
              <a:rPr lang="hu-HU" b="1" dirty="0">
                <a:latin typeface="system-ui"/>
              </a:rPr>
              <a:t>(kimenet)</a:t>
            </a:r>
            <a:r>
              <a:rPr lang="hu-HU" dirty="0">
                <a:latin typeface="system-ui"/>
              </a:rPr>
              <a:t>.</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Tradicionális módszer</a:t>
            </a:r>
          </a:p>
          <a:p>
            <a:pPr lvl="3"/>
            <a:r>
              <a:rPr lang="hu-HU" b="1" dirty="0">
                <a:latin typeface="system-ui"/>
              </a:rPr>
              <a:t>Kézzel definiáljuk a szabályokat</a:t>
            </a:r>
            <a:r>
              <a:rPr lang="hu-HU" dirty="0">
                <a:latin typeface="system-ui"/>
              </a:rPr>
              <a:t>, ami alapján az adatok mozgatásra és átalakításra kerülnek.</a:t>
            </a:r>
            <a:br>
              <a:rPr lang="hu-HU" dirty="0">
                <a:latin typeface="system-ui"/>
              </a:rPr>
            </a:br>
            <a:endParaRPr lang="hu-HU" dirty="0">
              <a:latin typeface="system-ui"/>
            </a:endParaRPr>
          </a:p>
          <a:p>
            <a:pPr lvl="3"/>
            <a:r>
              <a:rPr lang="hu-HU" dirty="0">
                <a:latin typeface="system-ui"/>
              </a:rPr>
              <a:t>Saját belátásunk alapján modellezzük a kapcsolatot bemenet és kimenet között.</a:t>
            </a:r>
            <a:br>
              <a:rPr lang="hu-HU" dirty="0">
                <a:latin typeface="system-ui"/>
              </a:rPr>
            </a:br>
            <a:endParaRPr lang="hu-HU" dirty="0">
              <a:latin typeface="system-ui"/>
            </a:endParaRPr>
          </a:p>
          <a:p>
            <a:pPr lvl="3"/>
            <a:r>
              <a:rPr lang="hu-HU" dirty="0">
                <a:latin typeface="system-ui"/>
              </a:rPr>
              <a:t>A munka érdemi részét a program írása teszi ki.</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Gépi Tanulás alapú módszer</a:t>
            </a:r>
          </a:p>
          <a:p>
            <a:pPr lvl="3"/>
            <a:r>
              <a:rPr lang="hu-HU" b="1" dirty="0">
                <a:latin typeface="system-ui"/>
              </a:rPr>
              <a:t>Példákat mutatunk egy algoritmusnak</a:t>
            </a:r>
            <a:r>
              <a:rPr lang="hu-HU" dirty="0">
                <a:latin typeface="system-ui"/>
              </a:rPr>
              <a:t>, amelyek alapján az létrehozza a modellt (függvényt), ami alapján az adatok mozgatásra és átalakításra kerülnek.</a:t>
            </a:r>
            <a:br>
              <a:rPr lang="hu-HU" dirty="0">
                <a:latin typeface="system-ui"/>
              </a:rPr>
            </a:br>
            <a:endParaRPr lang="hu-HU" dirty="0">
              <a:latin typeface="system-ui"/>
            </a:endParaRPr>
          </a:p>
          <a:p>
            <a:pPr lvl="3"/>
            <a:r>
              <a:rPr lang="hu-HU" dirty="0">
                <a:latin typeface="system-ui"/>
              </a:rPr>
              <a:t>A modellezést bemenet és kimenet között csak közvetetten végezhetjük el.</a:t>
            </a:r>
            <a:br>
              <a:rPr lang="hu-HU" dirty="0">
                <a:latin typeface="system-ui"/>
              </a:rPr>
            </a:br>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7677480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lvl="1"/>
            <a:r>
              <a:rPr lang="hu-HU" dirty="0">
                <a:latin typeface="system-ui"/>
              </a:rPr>
              <a:t>Problémamegoldás menete:</a:t>
            </a:r>
          </a:p>
          <a:p>
            <a:pPr lvl="2"/>
            <a:r>
              <a:rPr lang="hu-HU" dirty="0">
                <a:latin typeface="system-ui"/>
              </a:rPr>
              <a:t>Definiáljuk a célokat, hogy a bemenő adatokkal mit szeretnénk elérni </a:t>
            </a:r>
            <a:r>
              <a:rPr lang="hu-HU" b="1" dirty="0">
                <a:latin typeface="system-ui"/>
              </a:rPr>
              <a:t>(kimenet)</a:t>
            </a:r>
            <a:r>
              <a:rPr lang="hu-HU" dirty="0">
                <a:latin typeface="system-ui"/>
              </a:rPr>
              <a:t>.</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Tradicionális módszer</a:t>
            </a:r>
          </a:p>
          <a:p>
            <a:pPr lvl="3"/>
            <a:r>
              <a:rPr lang="hu-HU" b="1" dirty="0">
                <a:latin typeface="system-ui"/>
              </a:rPr>
              <a:t>Kézzel definiáljuk a szabályokat</a:t>
            </a:r>
            <a:r>
              <a:rPr lang="hu-HU" dirty="0">
                <a:latin typeface="system-ui"/>
              </a:rPr>
              <a:t>, ami alapján az adatok mozgatásra és átalakításra kerülnek.</a:t>
            </a:r>
            <a:br>
              <a:rPr lang="hu-HU" dirty="0">
                <a:latin typeface="system-ui"/>
              </a:rPr>
            </a:br>
            <a:endParaRPr lang="hu-HU" dirty="0">
              <a:latin typeface="system-ui"/>
            </a:endParaRPr>
          </a:p>
          <a:p>
            <a:pPr lvl="3"/>
            <a:r>
              <a:rPr lang="hu-HU" dirty="0">
                <a:latin typeface="system-ui"/>
              </a:rPr>
              <a:t>Saját belátásunk alapján modellezzük a kapcsolatot bemenet és kimenet között.</a:t>
            </a:r>
            <a:br>
              <a:rPr lang="hu-HU" dirty="0">
                <a:latin typeface="system-ui"/>
              </a:rPr>
            </a:br>
            <a:endParaRPr lang="hu-HU" dirty="0">
              <a:latin typeface="system-ui"/>
            </a:endParaRPr>
          </a:p>
          <a:p>
            <a:pPr lvl="3"/>
            <a:r>
              <a:rPr lang="hu-HU" dirty="0">
                <a:latin typeface="system-ui"/>
              </a:rPr>
              <a:t>A munka érdemi részét a program írása teszi ki.</a:t>
            </a:r>
            <a:br>
              <a:rPr lang="hu-HU" dirty="0">
                <a:latin typeface="system-ui"/>
              </a:rPr>
            </a:br>
            <a:endParaRPr lang="hu-HU" dirty="0">
              <a:latin typeface="system-ui"/>
            </a:endParaRPr>
          </a:p>
          <a:p>
            <a:pPr marL="1371600" lvl="2" indent="-457200">
              <a:buFont typeface="+mj-lt"/>
              <a:buAutoNum type="arabicPeriod"/>
            </a:pPr>
            <a:r>
              <a:rPr lang="hu-HU" i="1" dirty="0">
                <a:latin typeface="system-ui"/>
              </a:rPr>
              <a:t>Gépi Tanulás alapú módszer</a:t>
            </a:r>
          </a:p>
          <a:p>
            <a:pPr lvl="3"/>
            <a:r>
              <a:rPr lang="hu-HU" b="1" dirty="0">
                <a:latin typeface="system-ui"/>
              </a:rPr>
              <a:t>Példákat mutatunk egy algoritmusnak</a:t>
            </a:r>
            <a:r>
              <a:rPr lang="hu-HU" dirty="0">
                <a:latin typeface="system-ui"/>
              </a:rPr>
              <a:t>, amelyek alapján az létrehozza a modellt (függvényt), ami alapján az adatok mozgatásra és átalakításra kerülnek.</a:t>
            </a:r>
            <a:br>
              <a:rPr lang="hu-HU" dirty="0">
                <a:latin typeface="system-ui"/>
              </a:rPr>
            </a:br>
            <a:endParaRPr lang="hu-HU" dirty="0">
              <a:latin typeface="system-ui"/>
            </a:endParaRPr>
          </a:p>
          <a:p>
            <a:pPr lvl="3"/>
            <a:r>
              <a:rPr lang="hu-HU" dirty="0">
                <a:latin typeface="system-ui"/>
              </a:rPr>
              <a:t>A modellezést bemenet és kimenet között csak közvetetten végezhetjük el.</a:t>
            </a:r>
            <a:br>
              <a:rPr lang="hu-HU" dirty="0">
                <a:latin typeface="system-ui"/>
              </a:rPr>
            </a:br>
            <a:endParaRPr lang="hu-HU" dirty="0">
              <a:latin typeface="system-ui"/>
            </a:endParaRPr>
          </a:p>
          <a:p>
            <a:pPr lvl="3"/>
            <a:r>
              <a:rPr lang="hu-HU" dirty="0">
                <a:latin typeface="system-ui"/>
              </a:rPr>
              <a:t>A munka érdemi részét a megfelelő példák létrehozása, előfeldolgozása és a megfelelő tanuló algoritmus megírása teszi ki.</a:t>
            </a: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15300751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marL="457200" lvl="1" indent="0">
              <a:buNone/>
            </a:pPr>
            <a:r>
              <a:rPr lang="hu-HU" sz="4000" b="1" dirty="0" err="1">
                <a:latin typeface="system-ui"/>
              </a:rPr>
              <a:t>Programming</a:t>
            </a:r>
            <a:r>
              <a:rPr lang="hu-HU" sz="4000" b="1" dirty="0">
                <a:latin typeface="system-ui"/>
              </a:rPr>
              <a:t> 2.0</a:t>
            </a:r>
            <a:br>
              <a:rPr lang="hu-HU" sz="4000" b="1" dirty="0">
                <a:latin typeface="system-ui"/>
              </a:rPr>
            </a:br>
            <a:endParaRPr lang="hu-HU" sz="4000" b="1" dirty="0">
              <a:latin typeface="system-ui"/>
            </a:endParaRPr>
          </a:p>
          <a:p>
            <a:pPr lvl="1"/>
            <a:r>
              <a:rPr lang="hu-HU" dirty="0">
                <a:latin typeface="system-ui"/>
              </a:rPr>
              <a:t>nem hivatalos elnevezés</a:t>
            </a: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29811082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marL="457200" lvl="1" indent="0">
              <a:buNone/>
            </a:pPr>
            <a:r>
              <a:rPr lang="hu-HU" sz="4000" b="1" dirty="0" err="1">
                <a:latin typeface="system-ui"/>
              </a:rPr>
              <a:t>Programming</a:t>
            </a:r>
            <a:r>
              <a:rPr lang="hu-HU" sz="4000" b="1" dirty="0">
                <a:latin typeface="system-ui"/>
              </a:rPr>
              <a:t> 2.0</a:t>
            </a:r>
            <a:br>
              <a:rPr lang="hu-HU" sz="4000" b="1" dirty="0">
                <a:latin typeface="system-ui"/>
              </a:rPr>
            </a:br>
            <a:endParaRPr lang="hu-HU" sz="4000" b="1" dirty="0">
              <a:latin typeface="system-ui"/>
            </a:endParaRPr>
          </a:p>
          <a:p>
            <a:pPr lvl="1"/>
            <a:r>
              <a:rPr lang="hu-HU" dirty="0">
                <a:latin typeface="system-ui"/>
              </a:rPr>
              <a:t>nem hivatalos elnevezés</a:t>
            </a:r>
          </a:p>
          <a:p>
            <a:pPr marL="457200" lvl="1" indent="0">
              <a:buNone/>
            </a:pPr>
            <a:endParaRPr lang="hu-HU" dirty="0">
              <a:latin typeface="system-ui"/>
            </a:endParaRPr>
          </a:p>
          <a:p>
            <a:pPr lvl="1"/>
            <a:r>
              <a:rPr lang="hu-HU" b="1" dirty="0">
                <a:latin typeface="system-ui"/>
              </a:rPr>
              <a:t>A lényeg a paradigmaváltás</a:t>
            </a:r>
            <a:r>
              <a:rPr lang="hu-HU" dirty="0">
                <a:latin typeface="system-ui"/>
              </a:rPr>
              <a:t>, máshonnan közelítjük meg a problémát </a:t>
            </a:r>
            <a:r>
              <a:rPr lang="hu-HU" b="1" dirty="0">
                <a:latin typeface="system-ui"/>
              </a:rPr>
              <a:t>(mindkettőnek megvan a helye)</a:t>
            </a:r>
            <a:r>
              <a:rPr lang="hu-HU" dirty="0">
                <a:latin typeface="system-ui"/>
              </a:rPr>
              <a:t>.</a:t>
            </a:r>
          </a:p>
          <a:p>
            <a:pPr lvl="1"/>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spTree>
    <p:extLst>
      <p:ext uri="{BB962C8B-B14F-4D97-AF65-F5344CB8AC3E}">
        <p14:creationId xmlns:p14="http://schemas.microsoft.com/office/powerpoint/2010/main" val="35073370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F84866D4-86CB-7834-5933-D816CFA1F3A4}"/>
              </a:ext>
            </a:extLst>
          </p:cNvPr>
          <p:cNvSpPr>
            <a:spLocks noGrp="1"/>
          </p:cNvSpPr>
          <p:nvPr>
            <p:ph idx="1"/>
          </p:nvPr>
        </p:nvSpPr>
        <p:spPr>
          <a:xfrm>
            <a:off x="838200" y="570403"/>
            <a:ext cx="10515600" cy="5963401"/>
          </a:xfrm>
        </p:spPr>
        <p:txBody>
          <a:bodyPr>
            <a:normAutofit/>
          </a:bodyPr>
          <a:lstStyle/>
          <a:p>
            <a:pPr marL="457200" lvl="1" indent="0">
              <a:buNone/>
            </a:pPr>
            <a:r>
              <a:rPr lang="hu-HU" sz="4000" b="1" dirty="0" err="1">
                <a:latin typeface="system-ui"/>
              </a:rPr>
              <a:t>Programming</a:t>
            </a:r>
            <a:r>
              <a:rPr lang="hu-HU" sz="4000" b="1" dirty="0">
                <a:latin typeface="system-ui"/>
              </a:rPr>
              <a:t> 2.0</a:t>
            </a:r>
            <a:br>
              <a:rPr lang="hu-HU" sz="4000" b="1" dirty="0">
                <a:latin typeface="system-ui"/>
              </a:rPr>
            </a:br>
            <a:endParaRPr lang="hu-HU" sz="4000" b="1" dirty="0">
              <a:latin typeface="system-ui"/>
            </a:endParaRPr>
          </a:p>
          <a:p>
            <a:pPr lvl="1"/>
            <a:r>
              <a:rPr lang="hu-HU" dirty="0">
                <a:latin typeface="system-ui"/>
              </a:rPr>
              <a:t>nem hivatalos elnevezés</a:t>
            </a:r>
          </a:p>
          <a:p>
            <a:pPr marL="457200" lvl="1" indent="0">
              <a:buNone/>
            </a:pPr>
            <a:endParaRPr lang="hu-HU" dirty="0">
              <a:latin typeface="system-ui"/>
            </a:endParaRPr>
          </a:p>
          <a:p>
            <a:pPr lvl="1"/>
            <a:r>
              <a:rPr lang="hu-HU" b="1" dirty="0">
                <a:latin typeface="system-ui"/>
              </a:rPr>
              <a:t>A lényeg a paradigmaváltás</a:t>
            </a:r>
            <a:r>
              <a:rPr lang="hu-HU" dirty="0">
                <a:latin typeface="system-ui"/>
              </a:rPr>
              <a:t>, máshonnan közelítjük meg a problémát </a:t>
            </a:r>
            <a:r>
              <a:rPr lang="hu-HU" b="1" dirty="0">
                <a:latin typeface="system-ui"/>
              </a:rPr>
              <a:t>(mindkettőnek megvan a helye)</a:t>
            </a:r>
            <a:r>
              <a:rPr lang="hu-HU" dirty="0">
                <a:latin typeface="system-ui"/>
              </a:rPr>
              <a:t>.</a:t>
            </a:r>
          </a:p>
          <a:p>
            <a:pPr lvl="1"/>
            <a:endParaRPr lang="hu-HU" dirty="0">
              <a:latin typeface="system-ui"/>
            </a:endParaRPr>
          </a:p>
        </p:txBody>
      </p:sp>
      <p:sp>
        <p:nvSpPr>
          <p:cNvPr id="4" name="AutoShape 2" descr="A young programmer, of South Asian descent, focused on solving a problem on their laptop while sitting in a university lecture room. The programmer is depicted with a thoughtful expression, typing intently on the laptop. The lecture room is filled with rows of desks and chairs, and a large blackboard in the front, creating an academic atmosphere. The room has other students of various descents sitting and studying, but the main focus remains on the young programmer, highlighted by the light from their laptop screen in an otherwise dimly lit room.">
            <a:extLst>
              <a:ext uri="{FF2B5EF4-FFF2-40B4-BE49-F238E27FC236}">
                <a16:creationId xmlns:a16="http://schemas.microsoft.com/office/drawing/2014/main" id="{682D1CB5-6F40-97FD-8213-3DA7E31AE3C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p:pic>
        <p:nvPicPr>
          <p:cNvPr id="5122" name="Picture 2" descr="Hello, World! | Interviewbit">
            <a:extLst>
              <a:ext uri="{FF2B5EF4-FFF2-40B4-BE49-F238E27FC236}">
                <a16:creationId xmlns:a16="http://schemas.microsoft.com/office/drawing/2014/main" id="{E695D898-DDF0-DF03-E2C1-1DDF294F37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67404" y="3742978"/>
            <a:ext cx="6609851" cy="2790826"/>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464AF410-4357-0675-440A-C0C126CAC9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745" y="3742978"/>
            <a:ext cx="4953000"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2837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16C0076F-AF5D-CD9D-2FC9-27C7A971F7F5}"/>
              </a:ext>
            </a:extLst>
          </p:cNvPr>
          <p:cNvSpPr>
            <a:spLocks noGrp="1"/>
          </p:cNvSpPr>
          <p:nvPr>
            <p:ph idx="1"/>
          </p:nvPr>
        </p:nvSpPr>
        <p:spPr>
          <a:xfrm>
            <a:off x="838200" y="445712"/>
            <a:ext cx="10515600" cy="4351338"/>
          </a:xfrm>
        </p:spPr>
        <p:txBody>
          <a:bodyPr/>
          <a:lstStyle/>
          <a:p>
            <a:r>
              <a:rPr lang="hu-HU" dirty="0">
                <a:latin typeface="system-ui"/>
              </a:rPr>
              <a:t>kétféle kontextusban beszélhetünk mesterséges intelligenciáról:</a:t>
            </a:r>
          </a:p>
          <a:p>
            <a:pPr lvl="1"/>
            <a:r>
              <a:rPr lang="hu-HU" b="1" dirty="0">
                <a:latin typeface="system-ui"/>
              </a:rPr>
              <a:t>mérnöki</a:t>
            </a:r>
            <a:r>
              <a:rPr lang="hu-HU" dirty="0">
                <a:latin typeface="system-ui"/>
              </a:rPr>
              <a:t> kontextus</a:t>
            </a:r>
          </a:p>
          <a:p>
            <a:pPr lvl="2"/>
            <a:r>
              <a:rPr lang="hu-HU" i="1" dirty="0">
                <a:latin typeface="system-ui"/>
              </a:rPr>
              <a:t>fő szempont: teljesíti-e a kijelölt célt</a:t>
            </a:r>
          </a:p>
          <a:p>
            <a:pPr lvl="1"/>
            <a:r>
              <a:rPr lang="hu-HU" b="1" dirty="0">
                <a:latin typeface="system-ui"/>
              </a:rPr>
              <a:t>kognitív / filozófiai </a:t>
            </a:r>
            <a:r>
              <a:rPr lang="hu-HU" dirty="0">
                <a:latin typeface="system-ui"/>
              </a:rPr>
              <a:t>kontextus</a:t>
            </a:r>
          </a:p>
          <a:p>
            <a:pPr lvl="2"/>
            <a:r>
              <a:rPr lang="hu-HU" i="1" dirty="0">
                <a:latin typeface="system-ui"/>
              </a:rPr>
              <a:t>fő szempont: intelligens-e valójában</a:t>
            </a:r>
            <a:br>
              <a:rPr lang="hu-HU" dirty="0"/>
            </a:br>
            <a:br>
              <a:rPr lang="hu-HU" dirty="0"/>
            </a:br>
            <a:br>
              <a:rPr lang="hu-HU" dirty="0"/>
            </a:br>
            <a:endParaRPr lang="hu-HU" dirty="0"/>
          </a:p>
        </p:txBody>
      </p:sp>
      <p:pic>
        <p:nvPicPr>
          <p:cNvPr id="2050" name="Picture 2" descr="Essential Rules For Autonomous Robots To Drive A Conventional Car – IAIDL">
            <a:extLst>
              <a:ext uri="{FF2B5EF4-FFF2-40B4-BE49-F238E27FC236}">
                <a16:creationId xmlns:a16="http://schemas.microsoft.com/office/drawing/2014/main" id="{FDF82930-3EAD-4886-D7A7-FD21B88910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257" y="2786743"/>
            <a:ext cx="5238750" cy="348615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Here's What a Cruise Robotaxi Ride Looks Like">
            <a:extLst>
              <a:ext uri="{FF2B5EF4-FFF2-40B4-BE49-F238E27FC236}">
                <a16:creationId xmlns:a16="http://schemas.microsoft.com/office/drawing/2014/main" id="{056B2416-DFD5-22FB-5824-B08126AC0C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3142" y="2786743"/>
            <a:ext cx="6197601" cy="3486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68364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4" descr="equation">
            <a:extLst>
              <a:ext uri="{FF2B5EF4-FFF2-40B4-BE49-F238E27FC236}">
                <a16:creationId xmlns:a16="http://schemas.microsoft.com/office/drawing/2014/main" id="{93418132-DC1E-072D-BFA7-ECC5550E7E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latin typeface="system-ui"/>
            </a:endParaRPr>
          </a:p>
        </p:txBody>
      </p:sp>
      <mc:AlternateContent xmlns:mc="http://schemas.openxmlformats.org/markup-compatibility/2006">
        <mc:Choice xmlns:a14="http://schemas.microsoft.com/office/drawing/2010/main" Requires="a14">
          <p:sp>
            <p:nvSpPr>
              <p:cNvPr id="11" name="Szövegdoboz 10">
                <a:extLst>
                  <a:ext uri="{FF2B5EF4-FFF2-40B4-BE49-F238E27FC236}">
                    <a16:creationId xmlns:a16="http://schemas.microsoft.com/office/drawing/2014/main" id="{F10D0088-E512-2BD6-3E5A-FE6F7232F2A8}"/>
                  </a:ext>
                </a:extLst>
              </p:cNvPr>
              <p:cNvSpPr txBox="1"/>
              <p:nvPr/>
            </p:nvSpPr>
            <p:spPr>
              <a:xfrm>
                <a:off x="5013628" y="1653558"/>
                <a:ext cx="1784917"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r>
                            <a:rPr lang="hu-HU" b="1" i="1">
                              <a:latin typeface="Cambria Math" panose="02040503050406030204" pitchFamily="18" charset="0"/>
                            </a:rPr>
                            <m:t>𝒙</m:t>
                          </m:r>
                        </m:e>
                      </m:d>
                      <m:r>
                        <a:rPr lang="hu-HU" i="0">
                          <a:latin typeface="Cambria Math" panose="02040503050406030204" pitchFamily="18" charset="0"/>
                        </a:rPr>
                        <m:t>=</m:t>
                      </m:r>
                      <m:r>
                        <a:rPr lang="hu-HU" i="1">
                          <a:latin typeface="Cambria Math" panose="02040503050406030204" pitchFamily="18" charset="0"/>
                        </a:rPr>
                        <m:t>𝑤</m:t>
                      </m:r>
                      <m:r>
                        <a:rPr lang="hu-HU" b="1" i="1">
                          <a:latin typeface="Cambria Math" panose="02040503050406030204" pitchFamily="18" charset="0"/>
                        </a:rPr>
                        <m:t>𝒙</m:t>
                      </m:r>
                      <m:r>
                        <a:rPr lang="hu-HU" i="0">
                          <a:latin typeface="Cambria Math" panose="02040503050406030204" pitchFamily="18" charset="0"/>
                        </a:rPr>
                        <m:t>+</m:t>
                      </m:r>
                      <m:r>
                        <a:rPr lang="hu-HU" i="1">
                          <a:latin typeface="Cambria Math" panose="02040503050406030204" pitchFamily="18" charset="0"/>
                        </a:rPr>
                        <m:t>𝑏</m:t>
                      </m:r>
                    </m:oMath>
                  </m:oMathPara>
                </a14:m>
                <a:endParaRPr lang="hu-HU" dirty="0"/>
              </a:p>
            </p:txBody>
          </p:sp>
        </mc:Choice>
        <mc:Fallback>
          <p:sp>
            <p:nvSpPr>
              <p:cNvPr id="11" name="Szövegdoboz 10">
                <a:extLst>
                  <a:ext uri="{FF2B5EF4-FFF2-40B4-BE49-F238E27FC236}">
                    <a16:creationId xmlns:a16="http://schemas.microsoft.com/office/drawing/2014/main" id="{F10D0088-E512-2BD6-3E5A-FE6F7232F2A8}"/>
                  </a:ext>
                </a:extLst>
              </p:cNvPr>
              <p:cNvSpPr txBox="1">
                <a:spLocks noRot="1" noChangeAspect="1" noMove="1" noResize="1" noEditPoints="1" noAdjustHandles="1" noChangeArrowheads="1" noChangeShapeType="1" noTextEdit="1"/>
              </p:cNvSpPr>
              <p:nvPr/>
            </p:nvSpPr>
            <p:spPr>
              <a:xfrm>
                <a:off x="5013628" y="1653558"/>
                <a:ext cx="1784917" cy="369332"/>
              </a:xfrm>
              <a:prstGeom prst="rect">
                <a:avLst/>
              </a:prstGeom>
              <a:blipFill>
                <a:blip r:embed="rId2"/>
                <a:stretch>
                  <a:fillRect/>
                </a:stretch>
              </a:blipFill>
            </p:spPr>
            <p:txBody>
              <a:bodyPr/>
              <a:lstStyle/>
              <a:p>
                <a:r>
                  <a:rPr lang="hu-HU">
                    <a:noFill/>
                  </a:rPr>
                  <a:t> </a:t>
                </a:r>
              </a:p>
            </p:txBody>
          </p:sp>
        </mc:Fallback>
      </mc:AlternateContent>
      <p:sp>
        <p:nvSpPr>
          <p:cNvPr id="13" name="Szövegdoboz 12">
            <a:extLst>
              <a:ext uri="{FF2B5EF4-FFF2-40B4-BE49-F238E27FC236}">
                <a16:creationId xmlns:a16="http://schemas.microsoft.com/office/drawing/2014/main" id="{6FE3740B-0115-87A8-E725-0CD0B6EF8ACE}"/>
              </a:ext>
            </a:extLst>
          </p:cNvPr>
          <p:cNvSpPr txBox="1"/>
          <p:nvPr/>
        </p:nvSpPr>
        <p:spPr>
          <a:xfrm>
            <a:off x="930726" y="822561"/>
            <a:ext cx="3905589" cy="646331"/>
          </a:xfrm>
          <a:prstGeom prst="rect">
            <a:avLst/>
          </a:prstGeom>
          <a:noFill/>
        </p:spPr>
        <p:txBody>
          <a:bodyPr wrap="square" rtlCol="0">
            <a:spAutoFit/>
          </a:bodyPr>
          <a:lstStyle/>
          <a:p>
            <a:pPr marL="285750" indent="-285750">
              <a:buFont typeface="Arial" panose="020B0604020202020204" pitchFamily="34" charset="0"/>
              <a:buChar char="•"/>
            </a:pPr>
            <a:r>
              <a:rPr lang="hu-HU" dirty="0">
                <a:latin typeface="system-ui"/>
              </a:rPr>
              <a:t>Egy egyszerű </a:t>
            </a:r>
            <a:r>
              <a:rPr lang="hu-HU" b="1" dirty="0">
                <a:latin typeface="system-ui"/>
              </a:rPr>
              <a:t>függvény</a:t>
            </a:r>
            <a:r>
              <a:rPr lang="hu-HU" dirty="0">
                <a:latin typeface="system-ui"/>
              </a:rPr>
              <a:t>:</a:t>
            </a:r>
          </a:p>
          <a:p>
            <a:pPr marL="742950" lvl="1" indent="-285750">
              <a:buFont typeface="Arial" panose="020B0604020202020204" pitchFamily="34" charset="0"/>
              <a:buChar char="•"/>
            </a:pPr>
            <a:r>
              <a:rPr lang="hu-HU" dirty="0">
                <a:latin typeface="system-ui"/>
              </a:rPr>
              <a:t>tetszőleges számú bemenet</a:t>
            </a:r>
          </a:p>
        </p:txBody>
      </p:sp>
      <p:pic>
        <p:nvPicPr>
          <p:cNvPr id="1030" name="Picture 6" descr="Deep Learning (DL) - Questions and Answers ​in MRI">
            <a:extLst>
              <a:ext uri="{FF2B5EF4-FFF2-40B4-BE49-F238E27FC236}">
                <a16:creationId xmlns:a16="http://schemas.microsoft.com/office/drawing/2014/main" id="{14BB7154-5B0A-011B-C8C7-82A5672ACC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67411" y="84603"/>
            <a:ext cx="3225175" cy="3344397"/>
          </a:xfrm>
          <a:prstGeom prst="rect">
            <a:avLst/>
          </a:prstGeom>
          <a:noFill/>
          <a:extLst>
            <a:ext uri="{909E8E84-426E-40DD-AFC4-6F175D3DCCD1}">
              <a14:hiddenFill xmlns:a14="http://schemas.microsoft.com/office/drawing/2010/main">
                <a:solidFill>
                  <a:srgbClr val="FFFFFF"/>
                </a:solidFill>
              </a14:hiddenFill>
            </a:ext>
          </a:extLst>
        </p:spPr>
      </p:pic>
      <p:sp>
        <p:nvSpPr>
          <p:cNvPr id="19" name="Szövegdoboz 18">
            <a:extLst>
              <a:ext uri="{FF2B5EF4-FFF2-40B4-BE49-F238E27FC236}">
                <a16:creationId xmlns:a16="http://schemas.microsoft.com/office/drawing/2014/main" id="{248CEB64-7F7E-677B-A456-BF180B63FBA9}"/>
              </a:ext>
            </a:extLst>
          </p:cNvPr>
          <p:cNvSpPr txBox="1"/>
          <p:nvPr/>
        </p:nvSpPr>
        <p:spPr>
          <a:xfrm>
            <a:off x="930727" y="162225"/>
            <a:ext cx="3905589" cy="461665"/>
          </a:xfrm>
          <a:prstGeom prst="rect">
            <a:avLst/>
          </a:prstGeom>
          <a:noFill/>
        </p:spPr>
        <p:txBody>
          <a:bodyPr wrap="square" rtlCol="0">
            <a:spAutoFit/>
          </a:bodyPr>
          <a:lstStyle/>
          <a:p>
            <a:r>
              <a:rPr lang="hu-HU" sz="2400" b="1" dirty="0">
                <a:latin typeface="system-ui"/>
              </a:rPr>
              <a:t>Neuron</a:t>
            </a:r>
          </a:p>
        </p:txBody>
      </p:sp>
    </p:spTree>
    <p:extLst>
      <p:ext uri="{BB962C8B-B14F-4D97-AF65-F5344CB8AC3E}">
        <p14:creationId xmlns:p14="http://schemas.microsoft.com/office/powerpoint/2010/main" val="3084456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4" descr="equation">
            <a:extLst>
              <a:ext uri="{FF2B5EF4-FFF2-40B4-BE49-F238E27FC236}">
                <a16:creationId xmlns:a16="http://schemas.microsoft.com/office/drawing/2014/main" id="{93418132-DC1E-072D-BFA7-ECC5550E7E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latin typeface="system-ui"/>
            </a:endParaRPr>
          </a:p>
        </p:txBody>
      </p:sp>
      <mc:AlternateContent xmlns:mc="http://schemas.openxmlformats.org/markup-compatibility/2006">
        <mc:Choice xmlns:a14="http://schemas.microsoft.com/office/drawing/2010/main" Requires="a14">
          <p:sp>
            <p:nvSpPr>
              <p:cNvPr id="11" name="Szövegdoboz 10">
                <a:extLst>
                  <a:ext uri="{FF2B5EF4-FFF2-40B4-BE49-F238E27FC236}">
                    <a16:creationId xmlns:a16="http://schemas.microsoft.com/office/drawing/2014/main" id="{F10D0088-E512-2BD6-3E5A-FE6F7232F2A8}"/>
                  </a:ext>
                </a:extLst>
              </p:cNvPr>
              <p:cNvSpPr txBox="1"/>
              <p:nvPr/>
            </p:nvSpPr>
            <p:spPr>
              <a:xfrm>
                <a:off x="5013628" y="1653558"/>
                <a:ext cx="1784917"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r>
                            <a:rPr lang="hu-HU" b="1" i="1">
                              <a:latin typeface="Cambria Math" panose="02040503050406030204" pitchFamily="18" charset="0"/>
                            </a:rPr>
                            <m:t>𝒙</m:t>
                          </m:r>
                        </m:e>
                      </m:d>
                      <m:r>
                        <a:rPr lang="hu-HU" i="0">
                          <a:latin typeface="Cambria Math" panose="02040503050406030204" pitchFamily="18" charset="0"/>
                        </a:rPr>
                        <m:t>=</m:t>
                      </m:r>
                      <m:r>
                        <a:rPr lang="hu-HU" i="1">
                          <a:latin typeface="Cambria Math" panose="02040503050406030204" pitchFamily="18" charset="0"/>
                        </a:rPr>
                        <m:t>𝑤</m:t>
                      </m:r>
                      <m:r>
                        <a:rPr lang="hu-HU" b="1" i="1">
                          <a:latin typeface="Cambria Math" panose="02040503050406030204" pitchFamily="18" charset="0"/>
                        </a:rPr>
                        <m:t>𝒙</m:t>
                      </m:r>
                      <m:r>
                        <a:rPr lang="hu-HU" i="0">
                          <a:latin typeface="Cambria Math" panose="02040503050406030204" pitchFamily="18" charset="0"/>
                        </a:rPr>
                        <m:t>+</m:t>
                      </m:r>
                      <m:r>
                        <a:rPr lang="hu-HU" i="1">
                          <a:latin typeface="Cambria Math" panose="02040503050406030204" pitchFamily="18" charset="0"/>
                        </a:rPr>
                        <m:t>𝑏</m:t>
                      </m:r>
                    </m:oMath>
                  </m:oMathPara>
                </a14:m>
                <a:endParaRPr lang="hu-HU" dirty="0"/>
              </a:p>
            </p:txBody>
          </p:sp>
        </mc:Choice>
        <mc:Fallback>
          <p:sp>
            <p:nvSpPr>
              <p:cNvPr id="11" name="Szövegdoboz 10">
                <a:extLst>
                  <a:ext uri="{FF2B5EF4-FFF2-40B4-BE49-F238E27FC236}">
                    <a16:creationId xmlns:a16="http://schemas.microsoft.com/office/drawing/2014/main" id="{F10D0088-E512-2BD6-3E5A-FE6F7232F2A8}"/>
                  </a:ext>
                </a:extLst>
              </p:cNvPr>
              <p:cNvSpPr txBox="1">
                <a:spLocks noRot="1" noChangeAspect="1" noMove="1" noResize="1" noEditPoints="1" noAdjustHandles="1" noChangeArrowheads="1" noChangeShapeType="1" noTextEdit="1"/>
              </p:cNvSpPr>
              <p:nvPr/>
            </p:nvSpPr>
            <p:spPr>
              <a:xfrm>
                <a:off x="5013628" y="1653558"/>
                <a:ext cx="1784917" cy="369332"/>
              </a:xfrm>
              <a:prstGeom prst="rect">
                <a:avLst/>
              </a:prstGeom>
              <a:blipFill>
                <a:blip r:embed="rId2"/>
                <a:stretch>
                  <a:fillRect/>
                </a:stretch>
              </a:blipFill>
            </p:spPr>
            <p:txBody>
              <a:bodyPr/>
              <a:lstStyle/>
              <a:p>
                <a:r>
                  <a:rPr lang="hu-HU">
                    <a:noFill/>
                  </a:rPr>
                  <a:t> </a:t>
                </a:r>
              </a:p>
            </p:txBody>
          </p:sp>
        </mc:Fallback>
      </mc:AlternateContent>
      <p:sp>
        <p:nvSpPr>
          <p:cNvPr id="13" name="Szövegdoboz 12">
            <a:extLst>
              <a:ext uri="{FF2B5EF4-FFF2-40B4-BE49-F238E27FC236}">
                <a16:creationId xmlns:a16="http://schemas.microsoft.com/office/drawing/2014/main" id="{6FE3740B-0115-87A8-E725-0CD0B6EF8ACE}"/>
              </a:ext>
            </a:extLst>
          </p:cNvPr>
          <p:cNvSpPr txBox="1"/>
          <p:nvPr/>
        </p:nvSpPr>
        <p:spPr>
          <a:xfrm>
            <a:off x="930726" y="822561"/>
            <a:ext cx="3905589" cy="923330"/>
          </a:xfrm>
          <a:prstGeom prst="rect">
            <a:avLst/>
          </a:prstGeom>
          <a:noFill/>
        </p:spPr>
        <p:txBody>
          <a:bodyPr wrap="square" rtlCol="0">
            <a:spAutoFit/>
          </a:bodyPr>
          <a:lstStyle/>
          <a:p>
            <a:pPr marL="285750" indent="-285750">
              <a:buFont typeface="Arial" panose="020B0604020202020204" pitchFamily="34" charset="0"/>
              <a:buChar char="•"/>
            </a:pPr>
            <a:r>
              <a:rPr lang="hu-HU" dirty="0">
                <a:latin typeface="system-ui"/>
              </a:rPr>
              <a:t>Egy egyszerű </a:t>
            </a:r>
            <a:r>
              <a:rPr lang="hu-HU" b="1" dirty="0">
                <a:latin typeface="system-ui"/>
              </a:rPr>
              <a:t>függvény</a:t>
            </a:r>
            <a:r>
              <a:rPr lang="hu-HU" dirty="0">
                <a:latin typeface="system-ui"/>
              </a:rPr>
              <a:t>:</a:t>
            </a:r>
          </a:p>
          <a:p>
            <a:pPr marL="742950" lvl="1" indent="-285750">
              <a:buFont typeface="Arial" panose="020B0604020202020204" pitchFamily="34" charset="0"/>
              <a:buChar char="•"/>
            </a:pPr>
            <a:r>
              <a:rPr lang="hu-HU" dirty="0">
                <a:latin typeface="system-ui"/>
              </a:rPr>
              <a:t>tetszőleges számú bemenet</a:t>
            </a:r>
          </a:p>
          <a:p>
            <a:pPr marL="742950" lvl="1" indent="-285750">
              <a:buFont typeface="Arial" panose="020B0604020202020204" pitchFamily="34" charset="0"/>
              <a:buChar char="•"/>
            </a:pPr>
            <a:r>
              <a:rPr lang="hu-HU" dirty="0">
                <a:latin typeface="system-ui"/>
              </a:rPr>
              <a:t>egy kimenet</a:t>
            </a:r>
          </a:p>
        </p:txBody>
      </p:sp>
      <p:pic>
        <p:nvPicPr>
          <p:cNvPr id="1030" name="Picture 6" descr="Deep Learning (DL) - Questions and Answers ​in MRI">
            <a:extLst>
              <a:ext uri="{FF2B5EF4-FFF2-40B4-BE49-F238E27FC236}">
                <a16:creationId xmlns:a16="http://schemas.microsoft.com/office/drawing/2014/main" id="{14BB7154-5B0A-011B-C8C7-82A5672ACC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67411" y="84603"/>
            <a:ext cx="3225175" cy="3344397"/>
          </a:xfrm>
          <a:prstGeom prst="rect">
            <a:avLst/>
          </a:prstGeom>
          <a:noFill/>
          <a:extLst>
            <a:ext uri="{909E8E84-426E-40DD-AFC4-6F175D3DCCD1}">
              <a14:hiddenFill xmlns:a14="http://schemas.microsoft.com/office/drawing/2010/main">
                <a:solidFill>
                  <a:srgbClr val="FFFFFF"/>
                </a:solidFill>
              </a14:hiddenFill>
            </a:ext>
          </a:extLst>
        </p:spPr>
      </p:pic>
      <p:sp>
        <p:nvSpPr>
          <p:cNvPr id="19" name="Szövegdoboz 18">
            <a:extLst>
              <a:ext uri="{FF2B5EF4-FFF2-40B4-BE49-F238E27FC236}">
                <a16:creationId xmlns:a16="http://schemas.microsoft.com/office/drawing/2014/main" id="{248CEB64-7F7E-677B-A456-BF180B63FBA9}"/>
              </a:ext>
            </a:extLst>
          </p:cNvPr>
          <p:cNvSpPr txBox="1"/>
          <p:nvPr/>
        </p:nvSpPr>
        <p:spPr>
          <a:xfrm>
            <a:off x="930727" y="162225"/>
            <a:ext cx="3905589" cy="461665"/>
          </a:xfrm>
          <a:prstGeom prst="rect">
            <a:avLst/>
          </a:prstGeom>
          <a:noFill/>
        </p:spPr>
        <p:txBody>
          <a:bodyPr wrap="square" rtlCol="0">
            <a:spAutoFit/>
          </a:bodyPr>
          <a:lstStyle/>
          <a:p>
            <a:r>
              <a:rPr lang="hu-HU" sz="2400" b="1" dirty="0">
                <a:latin typeface="system-ui"/>
              </a:rPr>
              <a:t>Neuron</a:t>
            </a:r>
          </a:p>
        </p:txBody>
      </p:sp>
    </p:spTree>
    <p:extLst>
      <p:ext uri="{BB962C8B-B14F-4D97-AF65-F5344CB8AC3E}">
        <p14:creationId xmlns:p14="http://schemas.microsoft.com/office/powerpoint/2010/main" val="3457822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4" descr="equation">
            <a:extLst>
              <a:ext uri="{FF2B5EF4-FFF2-40B4-BE49-F238E27FC236}">
                <a16:creationId xmlns:a16="http://schemas.microsoft.com/office/drawing/2014/main" id="{93418132-DC1E-072D-BFA7-ECC5550E7E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latin typeface="system-ui"/>
            </a:endParaRPr>
          </a:p>
        </p:txBody>
      </p:sp>
      <mc:AlternateContent xmlns:mc="http://schemas.openxmlformats.org/markup-compatibility/2006">
        <mc:Choice xmlns:a14="http://schemas.microsoft.com/office/drawing/2010/main" Requires="a14">
          <p:sp>
            <p:nvSpPr>
              <p:cNvPr id="11" name="Szövegdoboz 10">
                <a:extLst>
                  <a:ext uri="{FF2B5EF4-FFF2-40B4-BE49-F238E27FC236}">
                    <a16:creationId xmlns:a16="http://schemas.microsoft.com/office/drawing/2014/main" id="{F10D0088-E512-2BD6-3E5A-FE6F7232F2A8}"/>
                  </a:ext>
                </a:extLst>
              </p:cNvPr>
              <p:cNvSpPr txBox="1"/>
              <p:nvPr/>
            </p:nvSpPr>
            <p:spPr>
              <a:xfrm>
                <a:off x="5013628" y="1653558"/>
                <a:ext cx="1784917"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r>
                            <a:rPr lang="hu-HU" b="1" i="1">
                              <a:latin typeface="Cambria Math" panose="02040503050406030204" pitchFamily="18" charset="0"/>
                            </a:rPr>
                            <m:t>𝒙</m:t>
                          </m:r>
                        </m:e>
                      </m:d>
                      <m:r>
                        <a:rPr lang="hu-HU" i="0">
                          <a:latin typeface="Cambria Math" panose="02040503050406030204" pitchFamily="18" charset="0"/>
                        </a:rPr>
                        <m:t>=</m:t>
                      </m:r>
                      <m:r>
                        <a:rPr lang="hu-HU" i="1">
                          <a:latin typeface="Cambria Math" panose="02040503050406030204" pitchFamily="18" charset="0"/>
                        </a:rPr>
                        <m:t>𝑤</m:t>
                      </m:r>
                      <m:r>
                        <a:rPr lang="hu-HU" b="1" i="1">
                          <a:latin typeface="Cambria Math" panose="02040503050406030204" pitchFamily="18" charset="0"/>
                        </a:rPr>
                        <m:t>𝒙</m:t>
                      </m:r>
                      <m:r>
                        <a:rPr lang="hu-HU" i="0">
                          <a:latin typeface="Cambria Math" panose="02040503050406030204" pitchFamily="18" charset="0"/>
                        </a:rPr>
                        <m:t>+</m:t>
                      </m:r>
                      <m:r>
                        <a:rPr lang="hu-HU" i="1">
                          <a:latin typeface="Cambria Math" panose="02040503050406030204" pitchFamily="18" charset="0"/>
                        </a:rPr>
                        <m:t>𝑏</m:t>
                      </m:r>
                    </m:oMath>
                  </m:oMathPara>
                </a14:m>
                <a:endParaRPr lang="hu-HU" dirty="0"/>
              </a:p>
            </p:txBody>
          </p:sp>
        </mc:Choice>
        <mc:Fallback>
          <p:sp>
            <p:nvSpPr>
              <p:cNvPr id="11" name="Szövegdoboz 10">
                <a:extLst>
                  <a:ext uri="{FF2B5EF4-FFF2-40B4-BE49-F238E27FC236}">
                    <a16:creationId xmlns:a16="http://schemas.microsoft.com/office/drawing/2014/main" id="{F10D0088-E512-2BD6-3E5A-FE6F7232F2A8}"/>
                  </a:ext>
                </a:extLst>
              </p:cNvPr>
              <p:cNvSpPr txBox="1">
                <a:spLocks noRot="1" noChangeAspect="1" noMove="1" noResize="1" noEditPoints="1" noAdjustHandles="1" noChangeArrowheads="1" noChangeShapeType="1" noTextEdit="1"/>
              </p:cNvSpPr>
              <p:nvPr/>
            </p:nvSpPr>
            <p:spPr>
              <a:xfrm>
                <a:off x="5013628" y="1653558"/>
                <a:ext cx="1784917" cy="369332"/>
              </a:xfrm>
              <a:prstGeom prst="rect">
                <a:avLst/>
              </a:prstGeom>
              <a:blipFill>
                <a:blip r:embed="rId2"/>
                <a:stretch>
                  <a:fillRect/>
                </a:stretch>
              </a:blipFill>
            </p:spPr>
            <p:txBody>
              <a:bodyPr/>
              <a:lstStyle/>
              <a:p>
                <a:r>
                  <a:rPr lang="hu-HU">
                    <a:noFill/>
                  </a:rPr>
                  <a:t> </a:t>
                </a:r>
              </a:p>
            </p:txBody>
          </p:sp>
        </mc:Fallback>
      </mc:AlternateContent>
      <p:sp>
        <p:nvSpPr>
          <p:cNvPr id="13" name="Szövegdoboz 12">
            <a:extLst>
              <a:ext uri="{FF2B5EF4-FFF2-40B4-BE49-F238E27FC236}">
                <a16:creationId xmlns:a16="http://schemas.microsoft.com/office/drawing/2014/main" id="{6FE3740B-0115-87A8-E725-0CD0B6EF8ACE}"/>
              </a:ext>
            </a:extLst>
          </p:cNvPr>
          <p:cNvSpPr txBox="1"/>
          <p:nvPr/>
        </p:nvSpPr>
        <p:spPr>
          <a:xfrm>
            <a:off x="930726" y="822561"/>
            <a:ext cx="3905589" cy="1200329"/>
          </a:xfrm>
          <a:prstGeom prst="rect">
            <a:avLst/>
          </a:prstGeom>
          <a:noFill/>
        </p:spPr>
        <p:txBody>
          <a:bodyPr wrap="square" rtlCol="0">
            <a:spAutoFit/>
          </a:bodyPr>
          <a:lstStyle/>
          <a:p>
            <a:pPr marL="285750" indent="-285750">
              <a:buFont typeface="Arial" panose="020B0604020202020204" pitchFamily="34" charset="0"/>
              <a:buChar char="•"/>
            </a:pPr>
            <a:r>
              <a:rPr lang="hu-HU" dirty="0">
                <a:latin typeface="system-ui"/>
              </a:rPr>
              <a:t>Egy egyszerű </a:t>
            </a:r>
            <a:r>
              <a:rPr lang="hu-HU" b="1" dirty="0">
                <a:latin typeface="system-ui"/>
              </a:rPr>
              <a:t>függvény</a:t>
            </a:r>
            <a:r>
              <a:rPr lang="hu-HU" dirty="0">
                <a:latin typeface="system-ui"/>
              </a:rPr>
              <a:t>:</a:t>
            </a:r>
          </a:p>
          <a:p>
            <a:pPr marL="742950" lvl="1" indent="-285750">
              <a:buFont typeface="Arial" panose="020B0604020202020204" pitchFamily="34" charset="0"/>
              <a:buChar char="•"/>
            </a:pPr>
            <a:r>
              <a:rPr lang="hu-HU" dirty="0">
                <a:latin typeface="system-ui"/>
              </a:rPr>
              <a:t>tetszőleges számú bemenet</a:t>
            </a:r>
          </a:p>
          <a:p>
            <a:pPr marL="742950" lvl="1" indent="-285750">
              <a:buFont typeface="Arial" panose="020B0604020202020204" pitchFamily="34" charset="0"/>
              <a:buChar char="•"/>
            </a:pPr>
            <a:r>
              <a:rPr lang="hu-HU" dirty="0">
                <a:latin typeface="system-ui"/>
              </a:rPr>
              <a:t>egy kimenet</a:t>
            </a:r>
          </a:p>
          <a:p>
            <a:pPr marL="742950" lvl="1" indent="-285750">
              <a:buFont typeface="Arial" panose="020B0604020202020204" pitchFamily="34" charset="0"/>
              <a:buChar char="•"/>
            </a:pPr>
            <a:r>
              <a:rPr lang="hu-HU" dirty="0">
                <a:latin typeface="system-ui"/>
              </a:rPr>
              <a:t>súlyozott összeg</a:t>
            </a:r>
          </a:p>
        </p:txBody>
      </p:sp>
      <p:pic>
        <p:nvPicPr>
          <p:cNvPr id="1030" name="Picture 6" descr="Deep Learning (DL) - Questions and Answers ​in MRI">
            <a:extLst>
              <a:ext uri="{FF2B5EF4-FFF2-40B4-BE49-F238E27FC236}">
                <a16:creationId xmlns:a16="http://schemas.microsoft.com/office/drawing/2014/main" id="{14BB7154-5B0A-011B-C8C7-82A5672ACC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67411" y="84603"/>
            <a:ext cx="3225175" cy="3344397"/>
          </a:xfrm>
          <a:prstGeom prst="rect">
            <a:avLst/>
          </a:prstGeom>
          <a:noFill/>
          <a:extLst>
            <a:ext uri="{909E8E84-426E-40DD-AFC4-6F175D3DCCD1}">
              <a14:hiddenFill xmlns:a14="http://schemas.microsoft.com/office/drawing/2010/main">
                <a:solidFill>
                  <a:srgbClr val="FFFFFF"/>
                </a:solidFill>
              </a14:hiddenFill>
            </a:ext>
          </a:extLst>
        </p:spPr>
      </p:pic>
      <p:sp>
        <p:nvSpPr>
          <p:cNvPr id="19" name="Szövegdoboz 18">
            <a:extLst>
              <a:ext uri="{FF2B5EF4-FFF2-40B4-BE49-F238E27FC236}">
                <a16:creationId xmlns:a16="http://schemas.microsoft.com/office/drawing/2014/main" id="{248CEB64-7F7E-677B-A456-BF180B63FBA9}"/>
              </a:ext>
            </a:extLst>
          </p:cNvPr>
          <p:cNvSpPr txBox="1"/>
          <p:nvPr/>
        </p:nvSpPr>
        <p:spPr>
          <a:xfrm>
            <a:off x="930727" y="162225"/>
            <a:ext cx="3905589" cy="461665"/>
          </a:xfrm>
          <a:prstGeom prst="rect">
            <a:avLst/>
          </a:prstGeom>
          <a:noFill/>
        </p:spPr>
        <p:txBody>
          <a:bodyPr wrap="square" rtlCol="0">
            <a:spAutoFit/>
          </a:bodyPr>
          <a:lstStyle/>
          <a:p>
            <a:r>
              <a:rPr lang="hu-HU" sz="2400" b="1" dirty="0">
                <a:latin typeface="system-ui"/>
              </a:rPr>
              <a:t>Neuron</a:t>
            </a:r>
          </a:p>
        </p:txBody>
      </p:sp>
    </p:spTree>
    <p:extLst>
      <p:ext uri="{BB962C8B-B14F-4D97-AF65-F5344CB8AC3E}">
        <p14:creationId xmlns:p14="http://schemas.microsoft.com/office/powerpoint/2010/main" val="2722416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4" descr="equation">
            <a:extLst>
              <a:ext uri="{FF2B5EF4-FFF2-40B4-BE49-F238E27FC236}">
                <a16:creationId xmlns:a16="http://schemas.microsoft.com/office/drawing/2014/main" id="{93418132-DC1E-072D-BFA7-ECC5550E7E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latin typeface="system-ui"/>
            </a:endParaRPr>
          </a:p>
        </p:txBody>
      </p:sp>
      <mc:AlternateContent xmlns:mc="http://schemas.openxmlformats.org/markup-compatibility/2006">
        <mc:Choice xmlns:a14="http://schemas.microsoft.com/office/drawing/2010/main" Requires="a14">
          <p:sp>
            <p:nvSpPr>
              <p:cNvPr id="11" name="Szövegdoboz 10">
                <a:extLst>
                  <a:ext uri="{FF2B5EF4-FFF2-40B4-BE49-F238E27FC236}">
                    <a16:creationId xmlns:a16="http://schemas.microsoft.com/office/drawing/2014/main" id="{F10D0088-E512-2BD6-3E5A-FE6F7232F2A8}"/>
                  </a:ext>
                </a:extLst>
              </p:cNvPr>
              <p:cNvSpPr txBox="1"/>
              <p:nvPr/>
            </p:nvSpPr>
            <p:spPr>
              <a:xfrm>
                <a:off x="5013628" y="1653558"/>
                <a:ext cx="1784917"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r>
                            <a:rPr lang="hu-HU" b="1" i="1">
                              <a:latin typeface="Cambria Math" panose="02040503050406030204" pitchFamily="18" charset="0"/>
                            </a:rPr>
                            <m:t>𝒙</m:t>
                          </m:r>
                        </m:e>
                      </m:d>
                      <m:r>
                        <a:rPr lang="hu-HU" i="0">
                          <a:latin typeface="Cambria Math" panose="02040503050406030204" pitchFamily="18" charset="0"/>
                        </a:rPr>
                        <m:t>=</m:t>
                      </m:r>
                      <m:r>
                        <a:rPr lang="hu-HU" i="1">
                          <a:latin typeface="Cambria Math" panose="02040503050406030204" pitchFamily="18" charset="0"/>
                        </a:rPr>
                        <m:t>𝑤</m:t>
                      </m:r>
                      <m:r>
                        <a:rPr lang="hu-HU" b="1" i="1">
                          <a:latin typeface="Cambria Math" panose="02040503050406030204" pitchFamily="18" charset="0"/>
                        </a:rPr>
                        <m:t>𝒙</m:t>
                      </m:r>
                      <m:r>
                        <a:rPr lang="hu-HU" i="0">
                          <a:latin typeface="Cambria Math" panose="02040503050406030204" pitchFamily="18" charset="0"/>
                        </a:rPr>
                        <m:t>+</m:t>
                      </m:r>
                      <m:r>
                        <a:rPr lang="hu-HU" i="1">
                          <a:latin typeface="Cambria Math" panose="02040503050406030204" pitchFamily="18" charset="0"/>
                        </a:rPr>
                        <m:t>𝑏</m:t>
                      </m:r>
                    </m:oMath>
                  </m:oMathPara>
                </a14:m>
                <a:endParaRPr lang="hu-HU" dirty="0"/>
              </a:p>
            </p:txBody>
          </p:sp>
        </mc:Choice>
        <mc:Fallback>
          <p:sp>
            <p:nvSpPr>
              <p:cNvPr id="11" name="Szövegdoboz 10">
                <a:extLst>
                  <a:ext uri="{FF2B5EF4-FFF2-40B4-BE49-F238E27FC236}">
                    <a16:creationId xmlns:a16="http://schemas.microsoft.com/office/drawing/2014/main" id="{F10D0088-E512-2BD6-3E5A-FE6F7232F2A8}"/>
                  </a:ext>
                </a:extLst>
              </p:cNvPr>
              <p:cNvSpPr txBox="1">
                <a:spLocks noRot="1" noChangeAspect="1" noMove="1" noResize="1" noEditPoints="1" noAdjustHandles="1" noChangeArrowheads="1" noChangeShapeType="1" noTextEdit="1"/>
              </p:cNvSpPr>
              <p:nvPr/>
            </p:nvSpPr>
            <p:spPr>
              <a:xfrm>
                <a:off x="5013628" y="1653558"/>
                <a:ext cx="1784917" cy="369332"/>
              </a:xfrm>
              <a:prstGeom prst="rect">
                <a:avLst/>
              </a:prstGeom>
              <a:blipFill>
                <a:blip r:embed="rId2"/>
                <a:stretch>
                  <a:fillRect/>
                </a:stretch>
              </a:blipFill>
            </p:spPr>
            <p:txBody>
              <a:bodyPr/>
              <a:lstStyle/>
              <a:p>
                <a:r>
                  <a:rPr lang="hu-HU">
                    <a:noFill/>
                  </a:rPr>
                  <a:t> </a:t>
                </a:r>
              </a:p>
            </p:txBody>
          </p:sp>
        </mc:Fallback>
      </mc:AlternateContent>
      <p:sp>
        <p:nvSpPr>
          <p:cNvPr id="13" name="Szövegdoboz 12">
            <a:extLst>
              <a:ext uri="{FF2B5EF4-FFF2-40B4-BE49-F238E27FC236}">
                <a16:creationId xmlns:a16="http://schemas.microsoft.com/office/drawing/2014/main" id="{6FE3740B-0115-87A8-E725-0CD0B6EF8ACE}"/>
              </a:ext>
            </a:extLst>
          </p:cNvPr>
          <p:cNvSpPr txBox="1"/>
          <p:nvPr/>
        </p:nvSpPr>
        <p:spPr>
          <a:xfrm>
            <a:off x="930726" y="822561"/>
            <a:ext cx="3905589" cy="1200329"/>
          </a:xfrm>
          <a:prstGeom prst="rect">
            <a:avLst/>
          </a:prstGeom>
          <a:noFill/>
        </p:spPr>
        <p:txBody>
          <a:bodyPr wrap="square" rtlCol="0">
            <a:spAutoFit/>
          </a:bodyPr>
          <a:lstStyle/>
          <a:p>
            <a:pPr marL="285750" indent="-285750">
              <a:buFont typeface="Arial" panose="020B0604020202020204" pitchFamily="34" charset="0"/>
              <a:buChar char="•"/>
            </a:pPr>
            <a:r>
              <a:rPr lang="hu-HU" dirty="0">
                <a:latin typeface="system-ui"/>
              </a:rPr>
              <a:t>Egy egyszerű </a:t>
            </a:r>
            <a:r>
              <a:rPr lang="hu-HU" b="1" dirty="0">
                <a:latin typeface="system-ui"/>
              </a:rPr>
              <a:t>függvény</a:t>
            </a:r>
            <a:r>
              <a:rPr lang="hu-HU" dirty="0">
                <a:latin typeface="system-ui"/>
              </a:rPr>
              <a:t>:</a:t>
            </a:r>
          </a:p>
          <a:p>
            <a:pPr marL="742950" lvl="1" indent="-285750">
              <a:buFont typeface="Arial" panose="020B0604020202020204" pitchFamily="34" charset="0"/>
              <a:buChar char="•"/>
            </a:pPr>
            <a:r>
              <a:rPr lang="hu-HU" dirty="0">
                <a:latin typeface="system-ui"/>
              </a:rPr>
              <a:t>tetszőleges számú bemenet</a:t>
            </a:r>
          </a:p>
          <a:p>
            <a:pPr marL="742950" lvl="1" indent="-285750">
              <a:buFont typeface="Arial" panose="020B0604020202020204" pitchFamily="34" charset="0"/>
              <a:buChar char="•"/>
            </a:pPr>
            <a:r>
              <a:rPr lang="hu-HU" dirty="0">
                <a:latin typeface="system-ui"/>
              </a:rPr>
              <a:t>egy kimenet</a:t>
            </a:r>
          </a:p>
          <a:p>
            <a:pPr marL="742950" lvl="1" indent="-285750">
              <a:buFont typeface="Arial" panose="020B0604020202020204" pitchFamily="34" charset="0"/>
              <a:buChar char="•"/>
            </a:pPr>
            <a:r>
              <a:rPr lang="hu-HU" dirty="0">
                <a:latin typeface="system-ui"/>
              </a:rPr>
              <a:t>súlyozott összeg</a:t>
            </a:r>
          </a:p>
        </p:txBody>
      </p:sp>
      <mc:AlternateContent xmlns:mc="http://schemas.openxmlformats.org/markup-compatibility/2006">
        <mc:Choice xmlns:a14="http://schemas.microsoft.com/office/drawing/2010/main" Requires="a14">
          <p:sp>
            <p:nvSpPr>
              <p:cNvPr id="15" name="Szövegdoboz 14">
                <a:extLst>
                  <a:ext uri="{FF2B5EF4-FFF2-40B4-BE49-F238E27FC236}">
                    <a16:creationId xmlns:a16="http://schemas.microsoft.com/office/drawing/2014/main" id="{661B0044-F7B7-E058-EE0F-528FA839E483}"/>
                  </a:ext>
                </a:extLst>
              </p:cNvPr>
              <p:cNvSpPr txBox="1"/>
              <p:nvPr/>
            </p:nvSpPr>
            <p:spPr>
              <a:xfrm>
                <a:off x="3047660" y="3873454"/>
                <a:ext cx="6096680"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0">
                                  <a:latin typeface="Cambria Math" panose="02040503050406030204" pitchFamily="18" charset="0"/>
                                </a:rPr>
                                <m:t>1</m:t>
                              </m:r>
                            </m:sub>
                          </m:sSub>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0">
                                  <a:latin typeface="Cambria Math" panose="02040503050406030204" pitchFamily="18" charset="0"/>
                                </a:rPr>
                                <m:t>2</m:t>
                              </m:r>
                            </m:sub>
                          </m:sSub>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1">
                                  <a:latin typeface="Cambria Math" panose="02040503050406030204" pitchFamily="18" charset="0"/>
                                </a:rPr>
                                <m:t>𝑛</m:t>
                              </m:r>
                            </m:sub>
                          </m:sSub>
                        </m:e>
                      </m:d>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i="1" smtClean="0">
                              <a:solidFill>
                                <a:srgbClr val="C00000"/>
                              </a:solidFill>
                              <a:latin typeface="Cambria Math" panose="02040503050406030204" pitchFamily="18" charset="0"/>
                            </a:rPr>
                            <m:t>𝑤</m:t>
                          </m:r>
                        </m:e>
                        <m:sub>
                          <m:r>
                            <a:rPr lang="hu-HU" i="0">
                              <a:latin typeface="Cambria Math" panose="02040503050406030204" pitchFamily="18" charset="0"/>
                            </a:rPr>
                            <m:t>1</m:t>
                          </m:r>
                        </m:sub>
                      </m:sSub>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0">
                              <a:latin typeface="Cambria Math" panose="02040503050406030204" pitchFamily="18" charset="0"/>
                            </a:rPr>
                            <m:t>1</m:t>
                          </m:r>
                        </m:sub>
                      </m:sSub>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i="1" smtClean="0">
                              <a:solidFill>
                                <a:srgbClr val="C00000"/>
                              </a:solidFill>
                              <a:latin typeface="Cambria Math" panose="02040503050406030204" pitchFamily="18" charset="0"/>
                            </a:rPr>
                            <m:t>𝑤</m:t>
                          </m:r>
                        </m:e>
                        <m:sub>
                          <m:r>
                            <a:rPr lang="hu-HU" i="0">
                              <a:latin typeface="Cambria Math" panose="02040503050406030204" pitchFamily="18" charset="0"/>
                            </a:rPr>
                            <m:t>2</m:t>
                          </m:r>
                        </m:sub>
                      </m:sSub>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0">
                              <a:latin typeface="Cambria Math" panose="02040503050406030204" pitchFamily="18" charset="0"/>
                            </a:rPr>
                            <m:t>2</m:t>
                          </m:r>
                        </m:sub>
                      </m:sSub>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i="1" smtClean="0">
                              <a:solidFill>
                                <a:srgbClr val="C00000"/>
                              </a:solidFill>
                              <a:latin typeface="Cambria Math" panose="02040503050406030204" pitchFamily="18" charset="0"/>
                            </a:rPr>
                            <m:t>𝑤</m:t>
                          </m:r>
                        </m:e>
                        <m:sub>
                          <m:r>
                            <a:rPr lang="hu-HU" i="1">
                              <a:latin typeface="Cambria Math" panose="02040503050406030204" pitchFamily="18" charset="0"/>
                            </a:rPr>
                            <m:t>𝑛</m:t>
                          </m:r>
                        </m:sub>
                      </m:sSub>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1">
                              <a:latin typeface="Cambria Math" panose="02040503050406030204" pitchFamily="18" charset="0"/>
                            </a:rPr>
                            <m:t>𝑛</m:t>
                          </m:r>
                        </m:sub>
                      </m:sSub>
                      <m:r>
                        <a:rPr lang="hu-HU" i="0">
                          <a:latin typeface="Cambria Math" panose="02040503050406030204" pitchFamily="18" charset="0"/>
                        </a:rPr>
                        <m:t>+</m:t>
                      </m:r>
                      <m:r>
                        <a:rPr lang="hu-HU" i="1" smtClean="0">
                          <a:solidFill>
                            <a:srgbClr val="C00000"/>
                          </a:solidFill>
                          <a:latin typeface="Cambria Math" panose="02040503050406030204" pitchFamily="18" charset="0"/>
                        </a:rPr>
                        <m:t>𝑏</m:t>
                      </m:r>
                    </m:oMath>
                  </m:oMathPara>
                </a14:m>
                <a:endParaRPr lang="hu-HU" dirty="0"/>
              </a:p>
            </p:txBody>
          </p:sp>
        </mc:Choice>
        <mc:Fallback>
          <p:sp>
            <p:nvSpPr>
              <p:cNvPr id="15" name="Szövegdoboz 14">
                <a:extLst>
                  <a:ext uri="{FF2B5EF4-FFF2-40B4-BE49-F238E27FC236}">
                    <a16:creationId xmlns:a16="http://schemas.microsoft.com/office/drawing/2014/main" id="{661B0044-F7B7-E058-EE0F-528FA839E483}"/>
                  </a:ext>
                </a:extLst>
              </p:cNvPr>
              <p:cNvSpPr txBox="1">
                <a:spLocks noRot="1" noChangeAspect="1" noMove="1" noResize="1" noEditPoints="1" noAdjustHandles="1" noChangeArrowheads="1" noChangeShapeType="1" noTextEdit="1"/>
              </p:cNvSpPr>
              <p:nvPr/>
            </p:nvSpPr>
            <p:spPr>
              <a:xfrm>
                <a:off x="3047660" y="3873454"/>
                <a:ext cx="6096680" cy="369332"/>
              </a:xfrm>
              <a:prstGeom prst="rect">
                <a:avLst/>
              </a:prstGeom>
              <a:blipFill>
                <a:blip r:embed="rId3"/>
                <a:stretch>
                  <a:fillRect/>
                </a:stretch>
              </a:blipFill>
            </p:spPr>
            <p:txBody>
              <a:bodyPr/>
              <a:lstStyle/>
              <a:p>
                <a:r>
                  <a:rPr lang="hu-HU">
                    <a:noFill/>
                  </a:rPr>
                  <a:t> </a:t>
                </a:r>
              </a:p>
            </p:txBody>
          </p:sp>
        </mc:Fallback>
      </mc:AlternateContent>
      <p:sp>
        <p:nvSpPr>
          <p:cNvPr id="16" name="Szövegdoboz 15">
            <a:extLst>
              <a:ext uri="{FF2B5EF4-FFF2-40B4-BE49-F238E27FC236}">
                <a16:creationId xmlns:a16="http://schemas.microsoft.com/office/drawing/2014/main" id="{130481F0-AD4C-8719-98F6-66BEEB17FB0D}"/>
              </a:ext>
            </a:extLst>
          </p:cNvPr>
          <p:cNvSpPr txBox="1"/>
          <p:nvPr/>
        </p:nvSpPr>
        <p:spPr>
          <a:xfrm>
            <a:off x="930726" y="2843786"/>
            <a:ext cx="4386859" cy="646331"/>
          </a:xfrm>
          <a:prstGeom prst="rect">
            <a:avLst/>
          </a:prstGeom>
          <a:noFill/>
        </p:spPr>
        <p:txBody>
          <a:bodyPr wrap="square" rtlCol="0">
            <a:spAutoFit/>
          </a:bodyPr>
          <a:lstStyle/>
          <a:p>
            <a:pPr marL="285750" indent="-285750">
              <a:buFont typeface="Arial" panose="020B0604020202020204" pitchFamily="34" charset="0"/>
              <a:buChar char="•"/>
            </a:pPr>
            <a:r>
              <a:rPr lang="hu-HU" dirty="0">
                <a:latin typeface="system-ui"/>
              </a:rPr>
              <a:t>Szabad paraméterek (piros)</a:t>
            </a:r>
          </a:p>
          <a:p>
            <a:pPr marL="285750" indent="-285750">
              <a:buFont typeface="Arial" panose="020B0604020202020204" pitchFamily="34" charset="0"/>
              <a:buChar char="•"/>
            </a:pPr>
            <a:r>
              <a:rPr lang="hu-HU" dirty="0">
                <a:latin typeface="system-ui"/>
              </a:rPr>
              <a:t>A paramétereket hangolva tanul a hálózat</a:t>
            </a:r>
          </a:p>
        </p:txBody>
      </p:sp>
      <p:pic>
        <p:nvPicPr>
          <p:cNvPr id="1030" name="Picture 6" descr="Deep Learning (DL) - Questions and Answers ​in MRI">
            <a:extLst>
              <a:ext uri="{FF2B5EF4-FFF2-40B4-BE49-F238E27FC236}">
                <a16:creationId xmlns:a16="http://schemas.microsoft.com/office/drawing/2014/main" id="{14BB7154-5B0A-011B-C8C7-82A5672ACC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67411" y="84603"/>
            <a:ext cx="3225175" cy="3344397"/>
          </a:xfrm>
          <a:prstGeom prst="rect">
            <a:avLst/>
          </a:prstGeom>
          <a:noFill/>
          <a:extLst>
            <a:ext uri="{909E8E84-426E-40DD-AFC4-6F175D3DCCD1}">
              <a14:hiddenFill xmlns:a14="http://schemas.microsoft.com/office/drawing/2010/main">
                <a:solidFill>
                  <a:srgbClr val="FFFFFF"/>
                </a:solidFill>
              </a14:hiddenFill>
            </a:ext>
          </a:extLst>
        </p:spPr>
      </p:pic>
      <p:sp>
        <p:nvSpPr>
          <p:cNvPr id="19" name="Szövegdoboz 18">
            <a:extLst>
              <a:ext uri="{FF2B5EF4-FFF2-40B4-BE49-F238E27FC236}">
                <a16:creationId xmlns:a16="http://schemas.microsoft.com/office/drawing/2014/main" id="{248CEB64-7F7E-677B-A456-BF180B63FBA9}"/>
              </a:ext>
            </a:extLst>
          </p:cNvPr>
          <p:cNvSpPr txBox="1"/>
          <p:nvPr/>
        </p:nvSpPr>
        <p:spPr>
          <a:xfrm>
            <a:off x="930727" y="162225"/>
            <a:ext cx="3905589" cy="461665"/>
          </a:xfrm>
          <a:prstGeom prst="rect">
            <a:avLst/>
          </a:prstGeom>
          <a:noFill/>
        </p:spPr>
        <p:txBody>
          <a:bodyPr wrap="square" rtlCol="0">
            <a:spAutoFit/>
          </a:bodyPr>
          <a:lstStyle/>
          <a:p>
            <a:r>
              <a:rPr lang="hu-HU" sz="2400" b="1" dirty="0">
                <a:latin typeface="system-ui"/>
              </a:rPr>
              <a:t>Neuron</a:t>
            </a:r>
          </a:p>
        </p:txBody>
      </p:sp>
    </p:spTree>
    <p:extLst>
      <p:ext uri="{BB962C8B-B14F-4D97-AF65-F5344CB8AC3E}">
        <p14:creationId xmlns:p14="http://schemas.microsoft.com/office/powerpoint/2010/main" val="9722247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4" descr="equation">
            <a:extLst>
              <a:ext uri="{FF2B5EF4-FFF2-40B4-BE49-F238E27FC236}">
                <a16:creationId xmlns:a16="http://schemas.microsoft.com/office/drawing/2014/main" id="{93418132-DC1E-072D-BFA7-ECC5550E7E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latin typeface="system-ui"/>
            </a:endParaRPr>
          </a:p>
        </p:txBody>
      </p:sp>
      <mc:AlternateContent xmlns:mc="http://schemas.openxmlformats.org/markup-compatibility/2006">
        <mc:Choice xmlns:a14="http://schemas.microsoft.com/office/drawing/2010/main" Requires="a14">
          <p:sp>
            <p:nvSpPr>
              <p:cNvPr id="11" name="Szövegdoboz 10">
                <a:extLst>
                  <a:ext uri="{FF2B5EF4-FFF2-40B4-BE49-F238E27FC236}">
                    <a16:creationId xmlns:a16="http://schemas.microsoft.com/office/drawing/2014/main" id="{F10D0088-E512-2BD6-3E5A-FE6F7232F2A8}"/>
                  </a:ext>
                </a:extLst>
              </p:cNvPr>
              <p:cNvSpPr txBox="1"/>
              <p:nvPr/>
            </p:nvSpPr>
            <p:spPr>
              <a:xfrm>
                <a:off x="5013628" y="1653558"/>
                <a:ext cx="1784917"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r>
                            <a:rPr lang="hu-HU" b="1" i="1">
                              <a:latin typeface="Cambria Math" panose="02040503050406030204" pitchFamily="18" charset="0"/>
                            </a:rPr>
                            <m:t>𝒙</m:t>
                          </m:r>
                        </m:e>
                      </m:d>
                      <m:r>
                        <a:rPr lang="hu-HU" i="0">
                          <a:latin typeface="Cambria Math" panose="02040503050406030204" pitchFamily="18" charset="0"/>
                        </a:rPr>
                        <m:t>=</m:t>
                      </m:r>
                      <m:r>
                        <a:rPr lang="hu-HU" i="1">
                          <a:latin typeface="Cambria Math" panose="02040503050406030204" pitchFamily="18" charset="0"/>
                        </a:rPr>
                        <m:t>𝑤</m:t>
                      </m:r>
                      <m:r>
                        <a:rPr lang="hu-HU" b="1" i="1">
                          <a:latin typeface="Cambria Math" panose="02040503050406030204" pitchFamily="18" charset="0"/>
                        </a:rPr>
                        <m:t>𝒙</m:t>
                      </m:r>
                      <m:r>
                        <a:rPr lang="hu-HU" i="0">
                          <a:latin typeface="Cambria Math" panose="02040503050406030204" pitchFamily="18" charset="0"/>
                        </a:rPr>
                        <m:t>+</m:t>
                      </m:r>
                      <m:r>
                        <a:rPr lang="hu-HU" i="1">
                          <a:latin typeface="Cambria Math" panose="02040503050406030204" pitchFamily="18" charset="0"/>
                        </a:rPr>
                        <m:t>𝑏</m:t>
                      </m:r>
                    </m:oMath>
                  </m:oMathPara>
                </a14:m>
                <a:endParaRPr lang="hu-HU" dirty="0"/>
              </a:p>
            </p:txBody>
          </p:sp>
        </mc:Choice>
        <mc:Fallback>
          <p:sp>
            <p:nvSpPr>
              <p:cNvPr id="11" name="Szövegdoboz 10">
                <a:extLst>
                  <a:ext uri="{FF2B5EF4-FFF2-40B4-BE49-F238E27FC236}">
                    <a16:creationId xmlns:a16="http://schemas.microsoft.com/office/drawing/2014/main" id="{F10D0088-E512-2BD6-3E5A-FE6F7232F2A8}"/>
                  </a:ext>
                </a:extLst>
              </p:cNvPr>
              <p:cNvSpPr txBox="1">
                <a:spLocks noRot="1" noChangeAspect="1" noMove="1" noResize="1" noEditPoints="1" noAdjustHandles="1" noChangeArrowheads="1" noChangeShapeType="1" noTextEdit="1"/>
              </p:cNvSpPr>
              <p:nvPr/>
            </p:nvSpPr>
            <p:spPr>
              <a:xfrm>
                <a:off x="5013628" y="1653558"/>
                <a:ext cx="1784917" cy="369332"/>
              </a:xfrm>
              <a:prstGeom prst="rect">
                <a:avLst/>
              </a:prstGeom>
              <a:blipFill>
                <a:blip r:embed="rId2"/>
                <a:stretch>
                  <a:fillRect/>
                </a:stretch>
              </a:blipFill>
            </p:spPr>
            <p:txBody>
              <a:bodyPr/>
              <a:lstStyle/>
              <a:p>
                <a:r>
                  <a:rPr lang="hu-HU">
                    <a:noFill/>
                  </a:rPr>
                  <a:t> </a:t>
                </a:r>
              </a:p>
            </p:txBody>
          </p:sp>
        </mc:Fallback>
      </mc:AlternateContent>
      <p:sp>
        <p:nvSpPr>
          <p:cNvPr id="13" name="Szövegdoboz 12">
            <a:extLst>
              <a:ext uri="{FF2B5EF4-FFF2-40B4-BE49-F238E27FC236}">
                <a16:creationId xmlns:a16="http://schemas.microsoft.com/office/drawing/2014/main" id="{6FE3740B-0115-87A8-E725-0CD0B6EF8ACE}"/>
              </a:ext>
            </a:extLst>
          </p:cNvPr>
          <p:cNvSpPr txBox="1"/>
          <p:nvPr/>
        </p:nvSpPr>
        <p:spPr>
          <a:xfrm>
            <a:off x="930726" y="822561"/>
            <a:ext cx="3905589" cy="1200329"/>
          </a:xfrm>
          <a:prstGeom prst="rect">
            <a:avLst/>
          </a:prstGeom>
          <a:noFill/>
        </p:spPr>
        <p:txBody>
          <a:bodyPr wrap="square" rtlCol="0">
            <a:spAutoFit/>
          </a:bodyPr>
          <a:lstStyle/>
          <a:p>
            <a:pPr marL="285750" indent="-285750">
              <a:buFont typeface="Arial" panose="020B0604020202020204" pitchFamily="34" charset="0"/>
              <a:buChar char="•"/>
            </a:pPr>
            <a:r>
              <a:rPr lang="hu-HU" dirty="0">
                <a:latin typeface="system-ui"/>
              </a:rPr>
              <a:t>Egy egyszerű </a:t>
            </a:r>
            <a:r>
              <a:rPr lang="hu-HU" b="1" dirty="0">
                <a:latin typeface="system-ui"/>
              </a:rPr>
              <a:t>függvény</a:t>
            </a:r>
            <a:r>
              <a:rPr lang="hu-HU" dirty="0">
                <a:latin typeface="system-ui"/>
              </a:rPr>
              <a:t>:</a:t>
            </a:r>
          </a:p>
          <a:p>
            <a:pPr marL="742950" lvl="1" indent="-285750">
              <a:buFont typeface="Arial" panose="020B0604020202020204" pitchFamily="34" charset="0"/>
              <a:buChar char="•"/>
            </a:pPr>
            <a:r>
              <a:rPr lang="hu-HU" dirty="0">
                <a:latin typeface="system-ui"/>
              </a:rPr>
              <a:t>tetszőleges számú bemenet</a:t>
            </a:r>
          </a:p>
          <a:p>
            <a:pPr marL="742950" lvl="1" indent="-285750">
              <a:buFont typeface="Arial" panose="020B0604020202020204" pitchFamily="34" charset="0"/>
              <a:buChar char="•"/>
            </a:pPr>
            <a:r>
              <a:rPr lang="hu-HU" dirty="0">
                <a:latin typeface="system-ui"/>
              </a:rPr>
              <a:t>egy kimenet</a:t>
            </a:r>
          </a:p>
          <a:p>
            <a:pPr marL="742950" lvl="1" indent="-285750">
              <a:buFont typeface="Arial" panose="020B0604020202020204" pitchFamily="34" charset="0"/>
              <a:buChar char="•"/>
            </a:pPr>
            <a:r>
              <a:rPr lang="hu-HU" dirty="0">
                <a:latin typeface="system-ui"/>
              </a:rPr>
              <a:t>súlyozott összeg</a:t>
            </a:r>
          </a:p>
        </p:txBody>
      </p:sp>
      <mc:AlternateContent xmlns:mc="http://schemas.openxmlformats.org/markup-compatibility/2006">
        <mc:Choice xmlns:a14="http://schemas.microsoft.com/office/drawing/2010/main" Requires="a14">
          <p:sp>
            <p:nvSpPr>
              <p:cNvPr id="15" name="Szövegdoboz 14">
                <a:extLst>
                  <a:ext uri="{FF2B5EF4-FFF2-40B4-BE49-F238E27FC236}">
                    <a16:creationId xmlns:a16="http://schemas.microsoft.com/office/drawing/2014/main" id="{661B0044-F7B7-E058-EE0F-528FA839E483}"/>
                  </a:ext>
                </a:extLst>
              </p:cNvPr>
              <p:cNvSpPr txBox="1"/>
              <p:nvPr/>
            </p:nvSpPr>
            <p:spPr>
              <a:xfrm>
                <a:off x="3047660" y="3873454"/>
                <a:ext cx="6096680"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0">
                                  <a:latin typeface="Cambria Math" panose="02040503050406030204" pitchFamily="18" charset="0"/>
                                </a:rPr>
                                <m:t>1</m:t>
                              </m:r>
                            </m:sub>
                          </m:sSub>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0">
                                  <a:latin typeface="Cambria Math" panose="02040503050406030204" pitchFamily="18" charset="0"/>
                                </a:rPr>
                                <m:t>2</m:t>
                              </m:r>
                            </m:sub>
                          </m:sSub>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1">
                                  <a:latin typeface="Cambria Math" panose="02040503050406030204" pitchFamily="18" charset="0"/>
                                </a:rPr>
                                <m:t>𝑛</m:t>
                              </m:r>
                            </m:sub>
                          </m:sSub>
                        </m:e>
                      </m:d>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i="1" smtClean="0">
                              <a:solidFill>
                                <a:srgbClr val="C00000"/>
                              </a:solidFill>
                              <a:latin typeface="Cambria Math" panose="02040503050406030204" pitchFamily="18" charset="0"/>
                            </a:rPr>
                            <m:t>𝑤</m:t>
                          </m:r>
                        </m:e>
                        <m:sub>
                          <m:r>
                            <a:rPr lang="hu-HU" i="0">
                              <a:latin typeface="Cambria Math" panose="02040503050406030204" pitchFamily="18" charset="0"/>
                            </a:rPr>
                            <m:t>1</m:t>
                          </m:r>
                        </m:sub>
                      </m:sSub>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0">
                              <a:latin typeface="Cambria Math" panose="02040503050406030204" pitchFamily="18" charset="0"/>
                            </a:rPr>
                            <m:t>1</m:t>
                          </m:r>
                        </m:sub>
                      </m:sSub>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i="1" smtClean="0">
                              <a:solidFill>
                                <a:srgbClr val="C00000"/>
                              </a:solidFill>
                              <a:latin typeface="Cambria Math" panose="02040503050406030204" pitchFamily="18" charset="0"/>
                            </a:rPr>
                            <m:t>𝑤</m:t>
                          </m:r>
                        </m:e>
                        <m:sub>
                          <m:r>
                            <a:rPr lang="hu-HU" i="0">
                              <a:latin typeface="Cambria Math" panose="02040503050406030204" pitchFamily="18" charset="0"/>
                            </a:rPr>
                            <m:t>2</m:t>
                          </m:r>
                        </m:sub>
                      </m:sSub>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0">
                              <a:latin typeface="Cambria Math" panose="02040503050406030204" pitchFamily="18" charset="0"/>
                            </a:rPr>
                            <m:t>2</m:t>
                          </m:r>
                        </m:sub>
                      </m:sSub>
                      <m:r>
                        <a:rPr lang="hu-HU" i="0">
                          <a:latin typeface="Cambria Math" panose="02040503050406030204" pitchFamily="18" charset="0"/>
                        </a:rPr>
                        <m:t>+…+</m:t>
                      </m:r>
                      <m:sSub>
                        <m:sSubPr>
                          <m:ctrlPr>
                            <a:rPr lang="hu-HU" i="1">
                              <a:solidFill>
                                <a:srgbClr val="836967"/>
                              </a:solidFill>
                              <a:latin typeface="Cambria Math" panose="02040503050406030204" pitchFamily="18" charset="0"/>
                            </a:rPr>
                          </m:ctrlPr>
                        </m:sSubPr>
                        <m:e>
                          <m:r>
                            <a:rPr lang="hu-HU" i="1" smtClean="0">
                              <a:solidFill>
                                <a:srgbClr val="C00000"/>
                              </a:solidFill>
                              <a:latin typeface="Cambria Math" panose="02040503050406030204" pitchFamily="18" charset="0"/>
                            </a:rPr>
                            <m:t>𝑤</m:t>
                          </m:r>
                        </m:e>
                        <m:sub>
                          <m:r>
                            <a:rPr lang="hu-HU" i="1">
                              <a:latin typeface="Cambria Math" panose="02040503050406030204" pitchFamily="18" charset="0"/>
                            </a:rPr>
                            <m:t>𝑛</m:t>
                          </m:r>
                        </m:sub>
                      </m:sSub>
                      <m:sSub>
                        <m:sSubPr>
                          <m:ctrlPr>
                            <a:rPr lang="hu-HU" i="1">
                              <a:solidFill>
                                <a:srgbClr val="836967"/>
                              </a:solidFill>
                              <a:latin typeface="Cambria Math" panose="02040503050406030204" pitchFamily="18" charset="0"/>
                            </a:rPr>
                          </m:ctrlPr>
                        </m:sSubPr>
                        <m:e>
                          <m:r>
                            <a:rPr lang="hu-HU" b="1" i="1">
                              <a:latin typeface="Cambria Math" panose="02040503050406030204" pitchFamily="18" charset="0"/>
                            </a:rPr>
                            <m:t>𝒙</m:t>
                          </m:r>
                        </m:e>
                        <m:sub>
                          <m:r>
                            <a:rPr lang="hu-HU" i="1">
                              <a:latin typeface="Cambria Math" panose="02040503050406030204" pitchFamily="18" charset="0"/>
                            </a:rPr>
                            <m:t>𝑛</m:t>
                          </m:r>
                        </m:sub>
                      </m:sSub>
                      <m:r>
                        <a:rPr lang="hu-HU" i="0">
                          <a:latin typeface="Cambria Math" panose="02040503050406030204" pitchFamily="18" charset="0"/>
                        </a:rPr>
                        <m:t>+</m:t>
                      </m:r>
                      <m:r>
                        <a:rPr lang="hu-HU" i="1" smtClean="0">
                          <a:solidFill>
                            <a:srgbClr val="C00000"/>
                          </a:solidFill>
                          <a:latin typeface="Cambria Math" panose="02040503050406030204" pitchFamily="18" charset="0"/>
                        </a:rPr>
                        <m:t>𝑏</m:t>
                      </m:r>
                    </m:oMath>
                  </m:oMathPara>
                </a14:m>
                <a:endParaRPr lang="hu-HU" dirty="0"/>
              </a:p>
            </p:txBody>
          </p:sp>
        </mc:Choice>
        <mc:Fallback>
          <p:sp>
            <p:nvSpPr>
              <p:cNvPr id="15" name="Szövegdoboz 14">
                <a:extLst>
                  <a:ext uri="{FF2B5EF4-FFF2-40B4-BE49-F238E27FC236}">
                    <a16:creationId xmlns:a16="http://schemas.microsoft.com/office/drawing/2014/main" id="{661B0044-F7B7-E058-EE0F-528FA839E483}"/>
                  </a:ext>
                </a:extLst>
              </p:cNvPr>
              <p:cNvSpPr txBox="1">
                <a:spLocks noRot="1" noChangeAspect="1" noMove="1" noResize="1" noEditPoints="1" noAdjustHandles="1" noChangeArrowheads="1" noChangeShapeType="1" noTextEdit="1"/>
              </p:cNvSpPr>
              <p:nvPr/>
            </p:nvSpPr>
            <p:spPr>
              <a:xfrm>
                <a:off x="3047660" y="3873454"/>
                <a:ext cx="6096680" cy="369332"/>
              </a:xfrm>
              <a:prstGeom prst="rect">
                <a:avLst/>
              </a:prstGeom>
              <a:blipFill>
                <a:blip r:embed="rId3"/>
                <a:stretch>
                  <a:fillRect/>
                </a:stretch>
              </a:blipFill>
            </p:spPr>
            <p:txBody>
              <a:bodyPr/>
              <a:lstStyle/>
              <a:p>
                <a:r>
                  <a:rPr lang="hu-HU">
                    <a:noFill/>
                  </a:rPr>
                  <a:t> </a:t>
                </a:r>
              </a:p>
            </p:txBody>
          </p:sp>
        </mc:Fallback>
      </mc:AlternateContent>
      <p:sp>
        <p:nvSpPr>
          <p:cNvPr id="16" name="Szövegdoboz 15">
            <a:extLst>
              <a:ext uri="{FF2B5EF4-FFF2-40B4-BE49-F238E27FC236}">
                <a16:creationId xmlns:a16="http://schemas.microsoft.com/office/drawing/2014/main" id="{130481F0-AD4C-8719-98F6-66BEEB17FB0D}"/>
              </a:ext>
            </a:extLst>
          </p:cNvPr>
          <p:cNvSpPr txBox="1"/>
          <p:nvPr/>
        </p:nvSpPr>
        <p:spPr>
          <a:xfrm>
            <a:off x="930726" y="2843786"/>
            <a:ext cx="4386859" cy="646331"/>
          </a:xfrm>
          <a:prstGeom prst="rect">
            <a:avLst/>
          </a:prstGeom>
          <a:noFill/>
        </p:spPr>
        <p:txBody>
          <a:bodyPr wrap="square" rtlCol="0">
            <a:spAutoFit/>
          </a:bodyPr>
          <a:lstStyle/>
          <a:p>
            <a:pPr marL="285750" indent="-285750">
              <a:buFont typeface="Arial" panose="020B0604020202020204" pitchFamily="34" charset="0"/>
              <a:buChar char="•"/>
            </a:pPr>
            <a:r>
              <a:rPr lang="hu-HU" dirty="0">
                <a:latin typeface="system-ui"/>
              </a:rPr>
              <a:t>Szabad paraméterek (piros)</a:t>
            </a:r>
          </a:p>
          <a:p>
            <a:pPr marL="285750" indent="-285750">
              <a:buFont typeface="Arial" panose="020B0604020202020204" pitchFamily="34" charset="0"/>
              <a:buChar char="•"/>
            </a:pPr>
            <a:r>
              <a:rPr lang="hu-HU" dirty="0">
                <a:latin typeface="system-ui"/>
              </a:rPr>
              <a:t>A paramétereket hangolva tanul a hálózat</a:t>
            </a:r>
          </a:p>
        </p:txBody>
      </p:sp>
      <p:sp>
        <p:nvSpPr>
          <p:cNvPr id="17" name="Szövegdoboz 16">
            <a:extLst>
              <a:ext uri="{FF2B5EF4-FFF2-40B4-BE49-F238E27FC236}">
                <a16:creationId xmlns:a16="http://schemas.microsoft.com/office/drawing/2014/main" id="{6DDC6BEA-C17A-B559-CC46-370E8BB732BD}"/>
              </a:ext>
            </a:extLst>
          </p:cNvPr>
          <p:cNvSpPr txBox="1"/>
          <p:nvPr/>
        </p:nvSpPr>
        <p:spPr>
          <a:xfrm>
            <a:off x="906822" y="5158275"/>
            <a:ext cx="8213612" cy="369332"/>
          </a:xfrm>
          <a:prstGeom prst="rect">
            <a:avLst/>
          </a:prstGeom>
          <a:noFill/>
        </p:spPr>
        <p:txBody>
          <a:bodyPr wrap="square" rtlCol="0">
            <a:spAutoFit/>
          </a:bodyPr>
          <a:lstStyle/>
          <a:p>
            <a:pPr marL="285750" indent="-285750">
              <a:buFont typeface="Arial" panose="020B0604020202020204" pitchFamily="34" charset="0"/>
              <a:buChar char="•"/>
            </a:pPr>
            <a:r>
              <a:rPr lang="hu-HU" dirty="0">
                <a:latin typeface="system-ui"/>
              </a:rPr>
              <a:t>Egyszerűsítsük le a problémát két dimenzióra, egy bemenettel és egy kimenettel:</a:t>
            </a:r>
          </a:p>
        </p:txBody>
      </p:sp>
      <mc:AlternateContent xmlns:mc="http://schemas.openxmlformats.org/markup-compatibility/2006">
        <mc:Choice xmlns:a14="http://schemas.microsoft.com/office/drawing/2010/main" Requires="a14">
          <p:sp>
            <p:nvSpPr>
              <p:cNvPr id="18" name="Szövegdoboz 17">
                <a:extLst>
                  <a:ext uri="{FF2B5EF4-FFF2-40B4-BE49-F238E27FC236}">
                    <a16:creationId xmlns:a16="http://schemas.microsoft.com/office/drawing/2014/main" id="{24F113A8-C5F3-96B7-0C5D-B651D90E2919}"/>
                  </a:ext>
                </a:extLst>
              </p:cNvPr>
              <p:cNvSpPr txBox="1"/>
              <p:nvPr/>
            </p:nvSpPr>
            <p:spPr>
              <a:xfrm>
                <a:off x="5051141" y="5873430"/>
                <a:ext cx="1784917"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r>
                            <a:rPr lang="hu-HU" b="1" i="1">
                              <a:latin typeface="Cambria Math" panose="02040503050406030204" pitchFamily="18" charset="0"/>
                            </a:rPr>
                            <m:t>𝒙</m:t>
                          </m:r>
                        </m:e>
                      </m:d>
                      <m:r>
                        <a:rPr lang="hu-HU" i="0">
                          <a:latin typeface="Cambria Math" panose="02040503050406030204" pitchFamily="18" charset="0"/>
                        </a:rPr>
                        <m:t>=</m:t>
                      </m:r>
                      <m:r>
                        <a:rPr lang="hu-HU" i="1">
                          <a:latin typeface="Cambria Math" panose="02040503050406030204" pitchFamily="18" charset="0"/>
                        </a:rPr>
                        <m:t>𝑤</m:t>
                      </m:r>
                      <m:r>
                        <a:rPr lang="hu-HU" b="1" i="1">
                          <a:latin typeface="Cambria Math" panose="02040503050406030204" pitchFamily="18" charset="0"/>
                        </a:rPr>
                        <m:t>𝒙</m:t>
                      </m:r>
                      <m:r>
                        <a:rPr lang="hu-HU" i="0">
                          <a:latin typeface="Cambria Math" panose="02040503050406030204" pitchFamily="18" charset="0"/>
                        </a:rPr>
                        <m:t>+</m:t>
                      </m:r>
                      <m:r>
                        <a:rPr lang="hu-HU" i="1">
                          <a:latin typeface="Cambria Math" panose="02040503050406030204" pitchFamily="18" charset="0"/>
                        </a:rPr>
                        <m:t>𝑏</m:t>
                      </m:r>
                    </m:oMath>
                  </m:oMathPara>
                </a14:m>
                <a:endParaRPr lang="hu-HU" dirty="0"/>
              </a:p>
            </p:txBody>
          </p:sp>
        </mc:Choice>
        <mc:Fallback>
          <p:sp>
            <p:nvSpPr>
              <p:cNvPr id="18" name="Szövegdoboz 17">
                <a:extLst>
                  <a:ext uri="{FF2B5EF4-FFF2-40B4-BE49-F238E27FC236}">
                    <a16:creationId xmlns:a16="http://schemas.microsoft.com/office/drawing/2014/main" id="{24F113A8-C5F3-96B7-0C5D-B651D90E2919}"/>
                  </a:ext>
                </a:extLst>
              </p:cNvPr>
              <p:cNvSpPr txBox="1">
                <a:spLocks noRot="1" noChangeAspect="1" noMove="1" noResize="1" noEditPoints="1" noAdjustHandles="1" noChangeArrowheads="1" noChangeShapeType="1" noTextEdit="1"/>
              </p:cNvSpPr>
              <p:nvPr/>
            </p:nvSpPr>
            <p:spPr>
              <a:xfrm>
                <a:off x="5051141" y="5873430"/>
                <a:ext cx="1784917" cy="369332"/>
              </a:xfrm>
              <a:prstGeom prst="rect">
                <a:avLst/>
              </a:prstGeom>
              <a:blipFill>
                <a:blip r:embed="rId4"/>
                <a:stretch>
                  <a:fillRect/>
                </a:stretch>
              </a:blipFill>
            </p:spPr>
            <p:txBody>
              <a:bodyPr/>
              <a:lstStyle/>
              <a:p>
                <a:r>
                  <a:rPr lang="hu-HU">
                    <a:noFill/>
                  </a:rPr>
                  <a:t> </a:t>
                </a:r>
              </a:p>
            </p:txBody>
          </p:sp>
        </mc:Fallback>
      </mc:AlternateContent>
      <p:pic>
        <p:nvPicPr>
          <p:cNvPr id="1030" name="Picture 6" descr="Deep Learning (DL) - Questions and Answers ​in MRI">
            <a:extLst>
              <a:ext uri="{FF2B5EF4-FFF2-40B4-BE49-F238E27FC236}">
                <a16:creationId xmlns:a16="http://schemas.microsoft.com/office/drawing/2014/main" id="{14BB7154-5B0A-011B-C8C7-82A5672ACC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67411" y="84603"/>
            <a:ext cx="3225175" cy="3344397"/>
          </a:xfrm>
          <a:prstGeom prst="rect">
            <a:avLst/>
          </a:prstGeom>
          <a:noFill/>
          <a:extLst>
            <a:ext uri="{909E8E84-426E-40DD-AFC4-6F175D3DCCD1}">
              <a14:hiddenFill xmlns:a14="http://schemas.microsoft.com/office/drawing/2010/main">
                <a:solidFill>
                  <a:srgbClr val="FFFFFF"/>
                </a:solidFill>
              </a14:hiddenFill>
            </a:ext>
          </a:extLst>
        </p:spPr>
      </p:pic>
      <p:sp>
        <p:nvSpPr>
          <p:cNvPr id="19" name="Szövegdoboz 18">
            <a:extLst>
              <a:ext uri="{FF2B5EF4-FFF2-40B4-BE49-F238E27FC236}">
                <a16:creationId xmlns:a16="http://schemas.microsoft.com/office/drawing/2014/main" id="{248CEB64-7F7E-677B-A456-BF180B63FBA9}"/>
              </a:ext>
            </a:extLst>
          </p:cNvPr>
          <p:cNvSpPr txBox="1"/>
          <p:nvPr/>
        </p:nvSpPr>
        <p:spPr>
          <a:xfrm>
            <a:off x="930727" y="162225"/>
            <a:ext cx="3905589" cy="461665"/>
          </a:xfrm>
          <a:prstGeom prst="rect">
            <a:avLst/>
          </a:prstGeom>
          <a:noFill/>
        </p:spPr>
        <p:txBody>
          <a:bodyPr wrap="square" rtlCol="0">
            <a:spAutoFit/>
          </a:bodyPr>
          <a:lstStyle/>
          <a:p>
            <a:r>
              <a:rPr lang="hu-HU" sz="2400" b="1" dirty="0">
                <a:latin typeface="system-ui"/>
              </a:rPr>
              <a:t>Neuron</a:t>
            </a:r>
          </a:p>
        </p:txBody>
      </p:sp>
    </p:spTree>
    <p:extLst>
      <p:ext uri="{BB962C8B-B14F-4D97-AF65-F5344CB8AC3E}">
        <p14:creationId xmlns:p14="http://schemas.microsoft.com/office/powerpoint/2010/main" val="14614104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4" descr="equation">
            <a:extLst>
              <a:ext uri="{FF2B5EF4-FFF2-40B4-BE49-F238E27FC236}">
                <a16:creationId xmlns:a16="http://schemas.microsoft.com/office/drawing/2014/main" id="{93418132-DC1E-072D-BFA7-ECC5550E7E3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u-HU"/>
          </a:p>
        </p:txBody>
      </p:sp>
      <mc:AlternateContent xmlns:mc="http://schemas.openxmlformats.org/markup-compatibility/2006">
        <mc:Choice xmlns:a14="http://schemas.microsoft.com/office/drawing/2010/main" Requires="a14">
          <p:sp>
            <p:nvSpPr>
              <p:cNvPr id="11" name="Szövegdoboz 10">
                <a:extLst>
                  <a:ext uri="{FF2B5EF4-FFF2-40B4-BE49-F238E27FC236}">
                    <a16:creationId xmlns:a16="http://schemas.microsoft.com/office/drawing/2014/main" id="{F10D0088-E512-2BD6-3E5A-FE6F7232F2A8}"/>
                  </a:ext>
                </a:extLst>
              </p:cNvPr>
              <p:cNvSpPr txBox="1"/>
              <p:nvPr/>
            </p:nvSpPr>
            <p:spPr>
              <a:xfrm>
                <a:off x="4993156" y="1350057"/>
                <a:ext cx="1784917"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r>
                            <a:rPr lang="hu-HU" b="1" i="1">
                              <a:latin typeface="Cambria Math" panose="02040503050406030204" pitchFamily="18" charset="0"/>
                            </a:rPr>
                            <m:t>𝒙</m:t>
                          </m:r>
                        </m:e>
                      </m:d>
                      <m:r>
                        <a:rPr lang="hu-HU" i="0">
                          <a:latin typeface="Cambria Math" panose="02040503050406030204" pitchFamily="18" charset="0"/>
                        </a:rPr>
                        <m:t>=</m:t>
                      </m:r>
                      <m:r>
                        <a:rPr lang="hu-HU" i="1">
                          <a:latin typeface="Cambria Math" panose="02040503050406030204" pitchFamily="18" charset="0"/>
                        </a:rPr>
                        <m:t>𝑤</m:t>
                      </m:r>
                      <m:r>
                        <a:rPr lang="hu-HU" b="1" i="1">
                          <a:latin typeface="Cambria Math" panose="02040503050406030204" pitchFamily="18" charset="0"/>
                        </a:rPr>
                        <m:t>𝒙</m:t>
                      </m:r>
                      <m:r>
                        <a:rPr lang="hu-HU" i="0">
                          <a:latin typeface="Cambria Math" panose="02040503050406030204" pitchFamily="18" charset="0"/>
                        </a:rPr>
                        <m:t>+</m:t>
                      </m:r>
                      <m:r>
                        <a:rPr lang="hu-HU" i="1">
                          <a:latin typeface="Cambria Math" panose="02040503050406030204" pitchFamily="18" charset="0"/>
                        </a:rPr>
                        <m:t>𝑏</m:t>
                      </m:r>
                    </m:oMath>
                  </m:oMathPara>
                </a14:m>
                <a:endParaRPr lang="hu-HU" dirty="0"/>
              </a:p>
            </p:txBody>
          </p:sp>
        </mc:Choice>
        <mc:Fallback>
          <p:sp>
            <p:nvSpPr>
              <p:cNvPr id="11" name="Szövegdoboz 10">
                <a:extLst>
                  <a:ext uri="{FF2B5EF4-FFF2-40B4-BE49-F238E27FC236}">
                    <a16:creationId xmlns:a16="http://schemas.microsoft.com/office/drawing/2014/main" id="{F10D0088-E512-2BD6-3E5A-FE6F7232F2A8}"/>
                  </a:ext>
                </a:extLst>
              </p:cNvPr>
              <p:cNvSpPr txBox="1">
                <a:spLocks noRot="1" noChangeAspect="1" noMove="1" noResize="1" noEditPoints="1" noAdjustHandles="1" noChangeArrowheads="1" noChangeShapeType="1" noTextEdit="1"/>
              </p:cNvSpPr>
              <p:nvPr/>
            </p:nvSpPr>
            <p:spPr>
              <a:xfrm>
                <a:off x="4993156" y="1350057"/>
                <a:ext cx="1784917" cy="369332"/>
              </a:xfrm>
              <a:prstGeom prst="rect">
                <a:avLst/>
              </a:prstGeom>
              <a:blipFill>
                <a:blip r:embed="rId2"/>
                <a:stretch>
                  <a:fillRect/>
                </a:stretch>
              </a:blipFill>
            </p:spPr>
            <p:txBody>
              <a:bodyPr/>
              <a:lstStyle/>
              <a:p>
                <a:r>
                  <a:rPr lang="hu-HU">
                    <a:noFill/>
                  </a:rPr>
                  <a:t> </a:t>
                </a:r>
              </a:p>
            </p:txBody>
          </p:sp>
        </mc:Fallback>
      </mc:AlternateContent>
      <p:sp>
        <p:nvSpPr>
          <p:cNvPr id="12" name="Szövegdoboz 11">
            <a:extLst>
              <a:ext uri="{FF2B5EF4-FFF2-40B4-BE49-F238E27FC236}">
                <a16:creationId xmlns:a16="http://schemas.microsoft.com/office/drawing/2014/main" id="{17B62588-2EAF-B500-0471-5C7363397B36}"/>
              </a:ext>
            </a:extLst>
          </p:cNvPr>
          <p:cNvSpPr txBox="1"/>
          <p:nvPr/>
        </p:nvSpPr>
        <p:spPr>
          <a:xfrm>
            <a:off x="571752" y="479613"/>
            <a:ext cx="6860679" cy="646331"/>
          </a:xfrm>
          <a:prstGeom prst="rect">
            <a:avLst/>
          </a:prstGeom>
          <a:noFill/>
        </p:spPr>
        <p:txBody>
          <a:bodyPr wrap="square" rtlCol="0">
            <a:spAutoFit/>
          </a:bodyPr>
          <a:lstStyle/>
          <a:p>
            <a:pPr marL="285750" indent="-285750">
              <a:buFont typeface="Arial" panose="020B0604020202020204" pitchFamily="34" charset="0"/>
              <a:buChar char="•"/>
            </a:pPr>
            <a:r>
              <a:rPr lang="hu-HU" dirty="0"/>
              <a:t>A neuron egy nagyon egyszerű lineáris függvény, ami egy egyenest alkot  (egy bemenet esetén, két bemenet esetén egy síkot):</a:t>
            </a:r>
          </a:p>
        </p:txBody>
      </p:sp>
      <p:pic>
        <p:nvPicPr>
          <p:cNvPr id="3" name="Kép 2" descr="A képen szöveg, képernyőkép, sor, Betűtípus látható&#10;&#10;Automatikusan generált leírás">
            <a:extLst>
              <a:ext uri="{FF2B5EF4-FFF2-40B4-BE49-F238E27FC236}">
                <a16:creationId xmlns:a16="http://schemas.microsoft.com/office/drawing/2014/main" id="{4C66C45E-0F84-9498-B389-B944BE6E7D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5925" y="2818756"/>
            <a:ext cx="7026210" cy="3958999"/>
          </a:xfrm>
          <a:prstGeom prst="rect">
            <a:avLst/>
          </a:prstGeom>
        </p:spPr>
      </p:pic>
      <p:sp>
        <p:nvSpPr>
          <p:cNvPr id="4" name="Szövegdoboz 3">
            <a:extLst>
              <a:ext uri="{FF2B5EF4-FFF2-40B4-BE49-F238E27FC236}">
                <a16:creationId xmlns:a16="http://schemas.microsoft.com/office/drawing/2014/main" id="{032A72A5-203E-CDF5-DC05-B5EB60268CB5}"/>
              </a:ext>
            </a:extLst>
          </p:cNvPr>
          <p:cNvSpPr txBox="1"/>
          <p:nvPr/>
        </p:nvSpPr>
        <p:spPr>
          <a:xfrm>
            <a:off x="571752" y="1943503"/>
            <a:ext cx="9524162" cy="646331"/>
          </a:xfrm>
          <a:prstGeom prst="rect">
            <a:avLst/>
          </a:prstGeom>
          <a:noFill/>
        </p:spPr>
        <p:txBody>
          <a:bodyPr wrap="square" rtlCol="0">
            <a:spAutoFit/>
          </a:bodyPr>
          <a:lstStyle/>
          <a:p>
            <a:pPr marL="285750" indent="-285750">
              <a:buFont typeface="Arial" panose="020B0604020202020204" pitchFamily="34" charset="0"/>
              <a:buChar char="•"/>
            </a:pPr>
            <a:r>
              <a:rPr lang="hu-HU" dirty="0">
                <a:latin typeface="system-ui"/>
              </a:rPr>
              <a:t>más neuronokkal összekombinálva alkothatunk egy bonyolultabb függvényt</a:t>
            </a:r>
          </a:p>
          <a:p>
            <a:pPr marL="285750" indent="-285750">
              <a:buFont typeface="Arial" panose="020B0604020202020204" pitchFamily="34" charset="0"/>
              <a:buChar char="•"/>
            </a:pPr>
            <a:r>
              <a:rPr lang="hu-HU" dirty="0">
                <a:latin typeface="system-ui"/>
              </a:rPr>
              <a:t>együtt képesek a gyengeségeiken felülemelkedni</a:t>
            </a:r>
          </a:p>
        </p:txBody>
      </p:sp>
    </p:spTree>
    <p:extLst>
      <p:ext uri="{BB962C8B-B14F-4D97-AF65-F5344CB8AC3E}">
        <p14:creationId xmlns:p14="http://schemas.microsoft.com/office/powerpoint/2010/main" val="18668361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Kép 4">
            <a:extLst>
              <a:ext uri="{FF2B5EF4-FFF2-40B4-BE49-F238E27FC236}">
                <a16:creationId xmlns:a16="http://schemas.microsoft.com/office/drawing/2014/main" id="{32C1551A-F216-D70C-6EA4-7B2E62B5FE53}"/>
              </a:ext>
            </a:extLst>
          </p:cNvPr>
          <p:cNvPicPr>
            <a:picLocks noChangeAspect="1"/>
          </p:cNvPicPr>
          <p:nvPr/>
        </p:nvPicPr>
        <p:blipFill>
          <a:blip r:embed="rId2"/>
          <a:stretch>
            <a:fillRect/>
          </a:stretch>
        </p:blipFill>
        <p:spPr>
          <a:xfrm>
            <a:off x="811397" y="0"/>
            <a:ext cx="10569206" cy="6858000"/>
          </a:xfrm>
          <a:prstGeom prst="rect">
            <a:avLst/>
          </a:prstGeom>
        </p:spPr>
      </p:pic>
    </p:spTree>
    <p:extLst>
      <p:ext uri="{BB962C8B-B14F-4D97-AF65-F5344CB8AC3E}">
        <p14:creationId xmlns:p14="http://schemas.microsoft.com/office/powerpoint/2010/main" val="23452413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Kép 2">
            <a:extLst>
              <a:ext uri="{FF2B5EF4-FFF2-40B4-BE49-F238E27FC236}">
                <a16:creationId xmlns:a16="http://schemas.microsoft.com/office/drawing/2014/main" id="{F48A8DA0-A650-4EAC-642F-25F1232ECB41}"/>
              </a:ext>
            </a:extLst>
          </p:cNvPr>
          <p:cNvPicPr>
            <a:picLocks noChangeAspect="1"/>
          </p:cNvPicPr>
          <p:nvPr/>
        </p:nvPicPr>
        <p:blipFill>
          <a:blip r:embed="rId2"/>
          <a:stretch>
            <a:fillRect/>
          </a:stretch>
        </p:blipFill>
        <p:spPr>
          <a:xfrm>
            <a:off x="645921" y="0"/>
            <a:ext cx="10900158" cy="6858000"/>
          </a:xfrm>
          <a:prstGeom prst="rect">
            <a:avLst/>
          </a:prstGeom>
        </p:spPr>
      </p:pic>
    </p:spTree>
    <p:extLst>
      <p:ext uri="{BB962C8B-B14F-4D97-AF65-F5344CB8AC3E}">
        <p14:creationId xmlns:p14="http://schemas.microsoft.com/office/powerpoint/2010/main" val="29405782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Kép 3">
            <a:extLst>
              <a:ext uri="{FF2B5EF4-FFF2-40B4-BE49-F238E27FC236}">
                <a16:creationId xmlns:a16="http://schemas.microsoft.com/office/drawing/2014/main" id="{AF6B8256-78A1-B296-9C2C-6C574759EEB6}"/>
              </a:ext>
            </a:extLst>
          </p:cNvPr>
          <p:cNvPicPr>
            <a:picLocks noChangeAspect="1"/>
          </p:cNvPicPr>
          <p:nvPr/>
        </p:nvPicPr>
        <p:blipFill>
          <a:blip r:embed="rId2"/>
          <a:stretch>
            <a:fillRect/>
          </a:stretch>
        </p:blipFill>
        <p:spPr>
          <a:xfrm>
            <a:off x="947624" y="0"/>
            <a:ext cx="10296752" cy="6858000"/>
          </a:xfrm>
          <a:prstGeom prst="rect">
            <a:avLst/>
          </a:prstGeom>
        </p:spPr>
      </p:pic>
    </p:spTree>
    <p:extLst>
      <p:ext uri="{BB962C8B-B14F-4D97-AF65-F5344CB8AC3E}">
        <p14:creationId xmlns:p14="http://schemas.microsoft.com/office/powerpoint/2010/main" val="27016768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zövegdoboz 1">
            <a:extLst>
              <a:ext uri="{FF2B5EF4-FFF2-40B4-BE49-F238E27FC236}">
                <a16:creationId xmlns:a16="http://schemas.microsoft.com/office/drawing/2014/main" id="{ED31A6F1-CCFC-4B6F-88E0-8CF0ED62B1AC}"/>
              </a:ext>
            </a:extLst>
          </p:cNvPr>
          <p:cNvSpPr txBox="1"/>
          <p:nvPr/>
        </p:nvSpPr>
        <p:spPr>
          <a:xfrm>
            <a:off x="548640" y="543951"/>
            <a:ext cx="9570720" cy="1200329"/>
          </a:xfrm>
          <a:prstGeom prst="rect">
            <a:avLst/>
          </a:prstGeom>
          <a:noFill/>
        </p:spPr>
        <p:txBody>
          <a:bodyPr wrap="square" rtlCol="0">
            <a:spAutoFit/>
          </a:bodyPr>
          <a:lstStyle/>
          <a:p>
            <a:pPr marL="285750" indent="-285750">
              <a:buFont typeface="Arial" panose="020B0604020202020204" pitchFamily="34" charset="0"/>
              <a:buChar char="•"/>
            </a:pPr>
            <a:r>
              <a:rPr lang="hu-HU" b="1" dirty="0">
                <a:latin typeface="system-ui"/>
              </a:rPr>
              <a:t>Aktivációs függvény </a:t>
            </a:r>
            <a:r>
              <a:rPr lang="hu-HU" i="1" dirty="0">
                <a:latin typeface="system-ui"/>
              </a:rPr>
              <a:t>(</a:t>
            </a:r>
            <a:r>
              <a:rPr lang="hu-HU" i="1" dirty="0" err="1">
                <a:latin typeface="system-ui"/>
              </a:rPr>
              <a:t>Activation</a:t>
            </a:r>
            <a:r>
              <a:rPr lang="hu-HU" i="1" dirty="0">
                <a:latin typeface="system-ui"/>
              </a:rPr>
              <a:t> </a:t>
            </a:r>
            <a:r>
              <a:rPr lang="hu-HU" i="1" dirty="0" err="1">
                <a:latin typeface="system-ui"/>
              </a:rPr>
              <a:t>Function</a:t>
            </a:r>
            <a:r>
              <a:rPr lang="hu-HU" i="1" dirty="0">
                <a:latin typeface="system-ui"/>
              </a:rPr>
              <a:t>)</a:t>
            </a:r>
          </a:p>
          <a:p>
            <a:pPr marL="742950" lvl="1" indent="-285750">
              <a:buFont typeface="Arial" panose="020B0604020202020204" pitchFamily="34" charset="0"/>
              <a:buChar char="•"/>
            </a:pPr>
            <a:r>
              <a:rPr lang="hu-HU" dirty="0">
                <a:latin typeface="system-ui"/>
              </a:rPr>
              <a:t>Célja: </a:t>
            </a:r>
            <a:r>
              <a:rPr lang="hu-HU" dirty="0" err="1">
                <a:latin typeface="system-ui"/>
              </a:rPr>
              <a:t>Nemlinearítás</a:t>
            </a:r>
            <a:r>
              <a:rPr lang="hu-HU" dirty="0">
                <a:latin typeface="system-ui"/>
              </a:rPr>
              <a:t> (non-</a:t>
            </a:r>
            <a:r>
              <a:rPr lang="hu-HU" dirty="0" err="1">
                <a:latin typeface="system-ui"/>
              </a:rPr>
              <a:t>linearity</a:t>
            </a:r>
            <a:r>
              <a:rPr lang="hu-HU" dirty="0">
                <a:latin typeface="system-ui"/>
              </a:rPr>
              <a:t>) lehetővé tétele a neuron számára</a:t>
            </a:r>
          </a:p>
          <a:p>
            <a:pPr lvl="1"/>
            <a:endParaRPr lang="hu-HU" dirty="0">
              <a:latin typeface="system-ui"/>
            </a:endParaRPr>
          </a:p>
          <a:p>
            <a:pPr marL="1200150" lvl="2" indent="-285750">
              <a:buFont typeface="Arial" panose="020B0604020202020204" pitchFamily="34" charset="0"/>
              <a:buChar char="•"/>
            </a:pPr>
            <a:r>
              <a:rPr lang="hu-HU" i="1" dirty="0" err="1">
                <a:latin typeface="system-ui"/>
              </a:rPr>
              <a:t>Pl</a:t>
            </a:r>
            <a:r>
              <a:rPr lang="hu-HU" i="1" dirty="0">
                <a:latin typeface="system-ui"/>
              </a:rPr>
              <a:t>: </a:t>
            </a:r>
            <a:r>
              <a:rPr lang="hu-HU" i="1" dirty="0" err="1">
                <a:latin typeface="system-ui"/>
              </a:rPr>
              <a:t>ReLU</a:t>
            </a:r>
            <a:r>
              <a:rPr lang="hu-HU" i="1" dirty="0">
                <a:latin typeface="system-ui"/>
              </a:rPr>
              <a:t> (</a:t>
            </a:r>
            <a:r>
              <a:rPr lang="hu-HU" i="1" dirty="0" err="1">
                <a:latin typeface="system-ui"/>
              </a:rPr>
              <a:t>Rectified</a:t>
            </a:r>
            <a:r>
              <a:rPr lang="hu-HU" i="1" dirty="0">
                <a:latin typeface="system-ui"/>
              </a:rPr>
              <a:t> </a:t>
            </a:r>
            <a:r>
              <a:rPr lang="hu-HU" i="1" dirty="0" err="1">
                <a:latin typeface="system-ui"/>
              </a:rPr>
              <a:t>Linear</a:t>
            </a:r>
            <a:r>
              <a:rPr lang="hu-HU" i="1" dirty="0">
                <a:latin typeface="system-ui"/>
              </a:rPr>
              <a:t> Unit)</a:t>
            </a:r>
          </a:p>
        </p:txBody>
      </p:sp>
      <p:pic>
        <p:nvPicPr>
          <p:cNvPr id="7" name="Kép 6" descr="A képen szöveg, képernyőkép, Betűtípus, tervezés látható&#10;&#10;Automatikusan generált leírás">
            <a:extLst>
              <a:ext uri="{FF2B5EF4-FFF2-40B4-BE49-F238E27FC236}">
                <a16:creationId xmlns:a16="http://schemas.microsoft.com/office/drawing/2014/main" id="{CC560AC3-59C0-1AC2-81EE-031E188D35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7315" y="3174610"/>
            <a:ext cx="6132017" cy="3455156"/>
          </a:xfrm>
          <a:prstGeom prst="rect">
            <a:avLst/>
          </a:prstGeom>
        </p:spPr>
      </p:pic>
      <mc:AlternateContent xmlns:mc="http://schemas.openxmlformats.org/markup-compatibility/2006">
        <mc:Choice xmlns:a14="http://schemas.microsoft.com/office/drawing/2010/main" Requires="a14">
          <p:sp>
            <p:nvSpPr>
              <p:cNvPr id="9" name="Szövegdoboz 8">
                <a:extLst>
                  <a:ext uri="{FF2B5EF4-FFF2-40B4-BE49-F238E27FC236}">
                    <a16:creationId xmlns:a16="http://schemas.microsoft.com/office/drawing/2014/main" id="{A5189A6D-8D10-6DBD-17B8-9418B1B9CA9F}"/>
                  </a:ext>
                </a:extLst>
              </p:cNvPr>
              <p:cNvSpPr txBox="1"/>
              <p:nvPr/>
            </p:nvSpPr>
            <p:spPr>
              <a:xfrm>
                <a:off x="5817315" y="1374948"/>
                <a:ext cx="6094140"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hu-HU" i="1" smtClean="0">
                          <a:latin typeface="Cambria Math" panose="02040503050406030204" pitchFamily="18" charset="0"/>
                        </a:rPr>
                        <m:t>𝑁</m:t>
                      </m:r>
                      <m:d>
                        <m:dPr>
                          <m:ctrlPr>
                            <a:rPr lang="hu-HU" i="1">
                              <a:solidFill>
                                <a:srgbClr val="836967"/>
                              </a:solidFill>
                              <a:latin typeface="Cambria Math" panose="02040503050406030204" pitchFamily="18" charset="0"/>
                            </a:rPr>
                          </m:ctrlPr>
                        </m:dPr>
                        <m:e>
                          <m:r>
                            <a:rPr lang="hu-HU" i="1">
                              <a:latin typeface="Cambria Math" panose="02040503050406030204" pitchFamily="18" charset="0"/>
                            </a:rPr>
                            <m:t>𝑥</m:t>
                          </m:r>
                        </m:e>
                      </m:d>
                      <m:r>
                        <a:rPr lang="hu-HU" i="0">
                          <a:latin typeface="Cambria Math" panose="02040503050406030204" pitchFamily="18" charset="0"/>
                        </a:rPr>
                        <m:t>=</m:t>
                      </m:r>
                      <m:r>
                        <a:rPr lang="hu-HU" i="1">
                          <a:latin typeface="Cambria Math" panose="02040503050406030204" pitchFamily="18" charset="0"/>
                        </a:rPr>
                        <m:t>𝑀𝐴𝑋</m:t>
                      </m:r>
                      <m:d>
                        <m:dPr>
                          <m:ctrlPr>
                            <a:rPr lang="hu-HU" i="1">
                              <a:solidFill>
                                <a:srgbClr val="836967"/>
                              </a:solidFill>
                              <a:latin typeface="Cambria Math" panose="02040503050406030204" pitchFamily="18" charset="0"/>
                            </a:rPr>
                          </m:ctrlPr>
                        </m:dPr>
                        <m:e>
                          <m:r>
                            <a:rPr lang="hu-HU" i="1">
                              <a:latin typeface="Cambria Math" panose="02040503050406030204" pitchFamily="18" charset="0"/>
                            </a:rPr>
                            <m:t>𝑤𝑥</m:t>
                          </m:r>
                          <m:r>
                            <a:rPr lang="hu-HU" i="0">
                              <a:latin typeface="Cambria Math" panose="02040503050406030204" pitchFamily="18" charset="0"/>
                            </a:rPr>
                            <m:t>+</m:t>
                          </m:r>
                          <m:r>
                            <a:rPr lang="hu-HU" i="1">
                              <a:latin typeface="Cambria Math" panose="02040503050406030204" pitchFamily="18" charset="0"/>
                            </a:rPr>
                            <m:t>𝑏</m:t>
                          </m:r>
                          <m:r>
                            <a:rPr lang="hu-HU" i="0">
                              <a:latin typeface="Cambria Math" panose="02040503050406030204" pitchFamily="18" charset="0"/>
                            </a:rPr>
                            <m:t>, 0</m:t>
                          </m:r>
                        </m:e>
                      </m:d>
                    </m:oMath>
                  </m:oMathPara>
                </a14:m>
                <a:endParaRPr lang="hu-HU" dirty="0"/>
              </a:p>
            </p:txBody>
          </p:sp>
        </mc:Choice>
        <mc:Fallback>
          <p:sp>
            <p:nvSpPr>
              <p:cNvPr id="9" name="Szövegdoboz 8">
                <a:extLst>
                  <a:ext uri="{FF2B5EF4-FFF2-40B4-BE49-F238E27FC236}">
                    <a16:creationId xmlns:a16="http://schemas.microsoft.com/office/drawing/2014/main" id="{A5189A6D-8D10-6DBD-17B8-9418B1B9CA9F}"/>
                  </a:ext>
                </a:extLst>
              </p:cNvPr>
              <p:cNvSpPr txBox="1">
                <a:spLocks noRot="1" noChangeAspect="1" noMove="1" noResize="1" noEditPoints="1" noAdjustHandles="1" noChangeArrowheads="1" noChangeShapeType="1" noTextEdit="1"/>
              </p:cNvSpPr>
              <p:nvPr/>
            </p:nvSpPr>
            <p:spPr>
              <a:xfrm>
                <a:off x="5817315" y="1374948"/>
                <a:ext cx="6094140" cy="369332"/>
              </a:xfrm>
              <a:prstGeom prst="rect">
                <a:avLst/>
              </a:prstGeom>
              <a:blipFill>
                <a:blip r:embed="rId3"/>
                <a:stretch>
                  <a:fillRect/>
                </a:stretch>
              </a:blipFill>
            </p:spPr>
            <p:txBody>
              <a:bodyPr/>
              <a:lstStyle/>
              <a:p>
                <a:r>
                  <a:rPr lang="hu-HU">
                    <a:noFill/>
                  </a:rPr>
                  <a:t> </a:t>
                </a:r>
              </a:p>
            </p:txBody>
          </p:sp>
        </mc:Fallback>
      </mc:AlternateContent>
      <p:sp>
        <p:nvSpPr>
          <p:cNvPr id="10" name="Szövegdoboz 9">
            <a:extLst>
              <a:ext uri="{FF2B5EF4-FFF2-40B4-BE49-F238E27FC236}">
                <a16:creationId xmlns:a16="http://schemas.microsoft.com/office/drawing/2014/main" id="{7724643E-EF96-7752-3CBB-EF9BCFF5B328}"/>
              </a:ext>
            </a:extLst>
          </p:cNvPr>
          <p:cNvSpPr txBox="1"/>
          <p:nvPr/>
        </p:nvSpPr>
        <p:spPr>
          <a:xfrm>
            <a:off x="548640" y="3174610"/>
            <a:ext cx="4886178" cy="646331"/>
          </a:xfrm>
          <a:prstGeom prst="rect">
            <a:avLst/>
          </a:prstGeom>
          <a:noFill/>
        </p:spPr>
        <p:txBody>
          <a:bodyPr wrap="square" rtlCol="0">
            <a:spAutoFit/>
          </a:bodyPr>
          <a:lstStyle/>
          <a:p>
            <a:r>
              <a:rPr lang="hu-HU" dirty="0"/>
              <a:t>A legközelebb áll egy lineáris függvényhez, de mégis </a:t>
            </a:r>
            <a:r>
              <a:rPr lang="hu-HU" b="1" dirty="0"/>
              <a:t>tartalmaz</a:t>
            </a:r>
            <a:r>
              <a:rPr lang="hu-HU" dirty="0"/>
              <a:t> </a:t>
            </a:r>
            <a:r>
              <a:rPr lang="hu-HU" b="1" dirty="0" err="1"/>
              <a:t>nemlinearítást</a:t>
            </a:r>
            <a:r>
              <a:rPr lang="hu-HU" b="1" dirty="0"/>
              <a:t>.</a:t>
            </a:r>
          </a:p>
        </p:txBody>
      </p:sp>
    </p:spTree>
    <p:extLst>
      <p:ext uri="{BB962C8B-B14F-4D97-AF65-F5344CB8AC3E}">
        <p14:creationId xmlns:p14="http://schemas.microsoft.com/office/powerpoint/2010/main" val="546632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7" name="Rectangle 512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29" name="Freeform: Shape 512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31" name="Rectangle 513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5" name="Freeform: Shape 513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137" name="Isosceles Triangle 513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31A7BBBF-033D-7E71-50F5-2CF7386EE7F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396045" y="434824"/>
            <a:ext cx="5399910" cy="5571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5139" name="Isosceles Triangle 513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13487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Kép 1">
            <a:extLst>
              <a:ext uri="{FF2B5EF4-FFF2-40B4-BE49-F238E27FC236}">
                <a16:creationId xmlns:a16="http://schemas.microsoft.com/office/drawing/2014/main" id="{08416C7F-6985-537A-141D-56CADA80E55F}"/>
              </a:ext>
            </a:extLst>
          </p:cNvPr>
          <p:cNvPicPr>
            <a:picLocks noChangeAspect="1"/>
          </p:cNvPicPr>
          <p:nvPr/>
        </p:nvPicPr>
        <p:blipFill>
          <a:blip r:embed="rId2"/>
          <a:stretch>
            <a:fillRect/>
          </a:stretch>
        </p:blipFill>
        <p:spPr>
          <a:xfrm>
            <a:off x="538722" y="0"/>
            <a:ext cx="11114555" cy="6858000"/>
          </a:xfrm>
          <a:prstGeom prst="rect">
            <a:avLst/>
          </a:prstGeom>
        </p:spPr>
      </p:pic>
    </p:spTree>
    <p:extLst>
      <p:ext uri="{BB962C8B-B14F-4D97-AF65-F5344CB8AC3E}">
        <p14:creationId xmlns:p14="http://schemas.microsoft.com/office/powerpoint/2010/main" val="22850787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Kép 3" descr="A képen képernyőkép látható&#10;&#10;Automatikusan generált leírás">
            <a:extLst>
              <a:ext uri="{FF2B5EF4-FFF2-40B4-BE49-F238E27FC236}">
                <a16:creationId xmlns:a16="http://schemas.microsoft.com/office/drawing/2014/main" id="{38E47333-083B-B6A8-EE8D-02237D6E6E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9084" y="956890"/>
            <a:ext cx="8774723" cy="4944219"/>
          </a:xfrm>
          <a:prstGeom prst="rect">
            <a:avLst/>
          </a:prstGeom>
        </p:spPr>
      </p:pic>
      <p:sp>
        <p:nvSpPr>
          <p:cNvPr id="5" name="Szövegdoboz 4">
            <a:extLst>
              <a:ext uri="{FF2B5EF4-FFF2-40B4-BE49-F238E27FC236}">
                <a16:creationId xmlns:a16="http://schemas.microsoft.com/office/drawing/2014/main" id="{5581C4E5-2F3D-4F5D-041F-7255D8E54B7E}"/>
              </a:ext>
            </a:extLst>
          </p:cNvPr>
          <p:cNvSpPr txBox="1"/>
          <p:nvPr/>
        </p:nvSpPr>
        <p:spPr>
          <a:xfrm>
            <a:off x="1749084" y="243840"/>
            <a:ext cx="3943643" cy="369332"/>
          </a:xfrm>
          <a:prstGeom prst="rect">
            <a:avLst/>
          </a:prstGeom>
          <a:noFill/>
        </p:spPr>
        <p:txBody>
          <a:bodyPr wrap="square" rtlCol="0">
            <a:spAutoFit/>
          </a:bodyPr>
          <a:lstStyle/>
          <a:p>
            <a:r>
              <a:rPr lang="hu-HU" dirty="0">
                <a:latin typeface="system-ui"/>
              </a:rPr>
              <a:t>A tagok együttesen:</a:t>
            </a:r>
          </a:p>
        </p:txBody>
      </p:sp>
    </p:spTree>
    <p:extLst>
      <p:ext uri="{BB962C8B-B14F-4D97-AF65-F5344CB8AC3E}">
        <p14:creationId xmlns:p14="http://schemas.microsoft.com/office/powerpoint/2010/main" val="26012178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zövegdoboz 1">
            <a:extLst>
              <a:ext uri="{FF2B5EF4-FFF2-40B4-BE49-F238E27FC236}">
                <a16:creationId xmlns:a16="http://schemas.microsoft.com/office/drawing/2014/main" id="{B71A290A-D54D-3167-8A44-E028F5A84C7F}"/>
              </a:ext>
            </a:extLst>
          </p:cNvPr>
          <p:cNvSpPr txBox="1"/>
          <p:nvPr/>
        </p:nvSpPr>
        <p:spPr>
          <a:xfrm>
            <a:off x="525194" y="412652"/>
            <a:ext cx="8848578" cy="646331"/>
          </a:xfrm>
          <a:prstGeom prst="rect">
            <a:avLst/>
          </a:prstGeom>
          <a:noFill/>
        </p:spPr>
        <p:txBody>
          <a:bodyPr wrap="square" rtlCol="0">
            <a:spAutoFit/>
          </a:bodyPr>
          <a:lstStyle/>
          <a:p>
            <a:r>
              <a:rPr lang="hu-HU" dirty="0">
                <a:latin typeface="system-ui"/>
              </a:rPr>
              <a:t>Hogyan számoljuk ki a paramétereket, ha milliós nagyságrendű a szabad paraméterek száma?</a:t>
            </a:r>
          </a:p>
          <a:p>
            <a:endParaRPr lang="hu-HU" dirty="0">
              <a:latin typeface="system-ui"/>
            </a:endParaRPr>
          </a:p>
        </p:txBody>
      </p:sp>
    </p:spTree>
    <p:extLst>
      <p:ext uri="{BB962C8B-B14F-4D97-AF65-F5344CB8AC3E}">
        <p14:creationId xmlns:p14="http://schemas.microsoft.com/office/powerpoint/2010/main" val="15681331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zövegdoboz 1">
            <a:extLst>
              <a:ext uri="{FF2B5EF4-FFF2-40B4-BE49-F238E27FC236}">
                <a16:creationId xmlns:a16="http://schemas.microsoft.com/office/drawing/2014/main" id="{B71A290A-D54D-3167-8A44-E028F5A84C7F}"/>
              </a:ext>
            </a:extLst>
          </p:cNvPr>
          <p:cNvSpPr txBox="1"/>
          <p:nvPr/>
        </p:nvSpPr>
        <p:spPr>
          <a:xfrm>
            <a:off x="525194" y="412652"/>
            <a:ext cx="8848578" cy="1200329"/>
          </a:xfrm>
          <a:prstGeom prst="rect">
            <a:avLst/>
          </a:prstGeom>
          <a:noFill/>
        </p:spPr>
        <p:txBody>
          <a:bodyPr wrap="square" rtlCol="0">
            <a:spAutoFit/>
          </a:bodyPr>
          <a:lstStyle/>
          <a:p>
            <a:r>
              <a:rPr lang="hu-HU" dirty="0">
                <a:latin typeface="system-ui"/>
              </a:rPr>
              <a:t>Hogyan számoljuk ki a paramétereket, ha milliós nagyságrendű a szabad paraméterek száma?</a:t>
            </a:r>
          </a:p>
          <a:p>
            <a:endParaRPr lang="hu-HU" dirty="0">
              <a:latin typeface="system-ui"/>
            </a:endParaRPr>
          </a:p>
          <a:p>
            <a:pPr marL="285750" indent="-285750">
              <a:buFont typeface="Arial" panose="020B0604020202020204" pitchFamily="34" charset="0"/>
              <a:buChar char="•"/>
            </a:pPr>
            <a:r>
              <a:rPr lang="hu-HU" b="1" dirty="0" err="1">
                <a:latin typeface="system-ui"/>
              </a:rPr>
              <a:t>Backpropagation</a:t>
            </a:r>
            <a:r>
              <a:rPr lang="hu-HU" dirty="0">
                <a:latin typeface="system-ui"/>
              </a:rPr>
              <a:t> (visszaterjesztés)</a:t>
            </a:r>
          </a:p>
          <a:p>
            <a:pPr marL="285750" indent="-285750">
              <a:buFont typeface="Arial" panose="020B0604020202020204" pitchFamily="34" charset="0"/>
              <a:buChar char="•"/>
            </a:pPr>
            <a:endParaRPr lang="hu-HU" dirty="0">
              <a:latin typeface="system-ui"/>
            </a:endParaRPr>
          </a:p>
        </p:txBody>
      </p:sp>
    </p:spTree>
    <p:extLst>
      <p:ext uri="{BB962C8B-B14F-4D97-AF65-F5344CB8AC3E}">
        <p14:creationId xmlns:p14="http://schemas.microsoft.com/office/powerpoint/2010/main" val="28755765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zövegdoboz 1">
            <a:extLst>
              <a:ext uri="{FF2B5EF4-FFF2-40B4-BE49-F238E27FC236}">
                <a16:creationId xmlns:a16="http://schemas.microsoft.com/office/drawing/2014/main" id="{B71A290A-D54D-3167-8A44-E028F5A84C7F}"/>
              </a:ext>
            </a:extLst>
          </p:cNvPr>
          <p:cNvSpPr txBox="1"/>
          <p:nvPr/>
        </p:nvSpPr>
        <p:spPr>
          <a:xfrm>
            <a:off x="525194" y="412652"/>
            <a:ext cx="8848578" cy="1477328"/>
          </a:xfrm>
          <a:prstGeom prst="rect">
            <a:avLst/>
          </a:prstGeom>
          <a:noFill/>
        </p:spPr>
        <p:txBody>
          <a:bodyPr wrap="square" rtlCol="0">
            <a:spAutoFit/>
          </a:bodyPr>
          <a:lstStyle/>
          <a:p>
            <a:r>
              <a:rPr lang="hu-HU" dirty="0">
                <a:latin typeface="system-ui"/>
              </a:rPr>
              <a:t>Hogyan számoljuk ki a paramétereket, ha milliós nagyságrendű a szabad paraméterek száma?</a:t>
            </a:r>
          </a:p>
          <a:p>
            <a:endParaRPr lang="hu-HU" dirty="0">
              <a:latin typeface="system-ui"/>
            </a:endParaRPr>
          </a:p>
          <a:p>
            <a:pPr marL="285750" indent="-285750">
              <a:buFont typeface="Arial" panose="020B0604020202020204" pitchFamily="34" charset="0"/>
              <a:buChar char="•"/>
            </a:pPr>
            <a:r>
              <a:rPr lang="hu-HU" b="1" dirty="0" err="1">
                <a:latin typeface="system-ui"/>
              </a:rPr>
              <a:t>Backpropagation</a:t>
            </a:r>
            <a:r>
              <a:rPr lang="hu-HU" dirty="0">
                <a:latin typeface="system-ui"/>
              </a:rPr>
              <a:t> (visszaterjesztés)</a:t>
            </a:r>
          </a:p>
          <a:p>
            <a:pPr marL="285750" indent="-285750">
              <a:buFont typeface="Arial" panose="020B0604020202020204" pitchFamily="34" charset="0"/>
              <a:buChar char="•"/>
            </a:pPr>
            <a:endParaRPr lang="hu-HU" dirty="0">
              <a:latin typeface="system-ui"/>
            </a:endParaRPr>
          </a:p>
          <a:p>
            <a:pPr marL="285750" indent="-285750">
              <a:buFont typeface="Arial" panose="020B0604020202020204" pitchFamily="34" charset="0"/>
              <a:buChar char="•"/>
            </a:pPr>
            <a:r>
              <a:rPr lang="hu-HU" dirty="0">
                <a:latin typeface="system-ui"/>
              </a:rPr>
              <a:t>Az alapja:</a:t>
            </a:r>
            <a:r>
              <a:rPr lang="hu-HU" b="1" dirty="0">
                <a:latin typeface="system-ui"/>
              </a:rPr>
              <a:t> láncszabály </a:t>
            </a:r>
          </a:p>
        </p:txBody>
      </p:sp>
      <p:pic>
        <p:nvPicPr>
          <p:cNvPr id="2050" name="Picture 2">
            <a:extLst>
              <a:ext uri="{FF2B5EF4-FFF2-40B4-BE49-F238E27FC236}">
                <a16:creationId xmlns:a16="http://schemas.microsoft.com/office/drawing/2014/main" id="{10484F63-0F74-C050-4D6F-8548213319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6905" y="2302437"/>
            <a:ext cx="5302713" cy="291294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14="http://schemas.microsoft.com/office/drawing/2010/main" Requires="a14">
          <p:sp>
            <p:nvSpPr>
              <p:cNvPr id="5" name="Szövegdoboz 4">
                <a:extLst>
                  <a:ext uri="{FF2B5EF4-FFF2-40B4-BE49-F238E27FC236}">
                    <a16:creationId xmlns:a16="http://schemas.microsoft.com/office/drawing/2014/main" id="{65DF0C13-2E7D-0BEC-16C8-342722F3D451}"/>
                  </a:ext>
                </a:extLst>
              </p:cNvPr>
              <p:cNvSpPr txBox="1"/>
              <p:nvPr/>
            </p:nvSpPr>
            <p:spPr>
              <a:xfrm>
                <a:off x="-89095" y="2302437"/>
                <a:ext cx="6096000" cy="40498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hu-HU" i="1" smtClean="0">
                              <a:solidFill>
                                <a:srgbClr val="836967"/>
                              </a:solidFill>
                              <a:latin typeface="Cambria Math" panose="02040503050406030204" pitchFamily="18" charset="0"/>
                            </a:rPr>
                          </m:ctrlPr>
                        </m:sSupPr>
                        <m:e>
                          <m:r>
                            <a:rPr lang="hu-HU" i="1">
                              <a:latin typeface="Cambria Math" panose="02040503050406030204" pitchFamily="18" charset="0"/>
                            </a:rPr>
                            <m:t>𝐹</m:t>
                          </m:r>
                        </m:e>
                        <m:sup>
                          <m:r>
                            <a:rPr lang="hu-HU" i="0">
                              <a:latin typeface="Cambria Math" panose="02040503050406030204" pitchFamily="18" charset="0"/>
                            </a:rPr>
                            <m:t>′</m:t>
                          </m:r>
                        </m:sup>
                      </m:sSup>
                      <m:d>
                        <m:dPr>
                          <m:ctrlPr>
                            <a:rPr lang="hu-HU" i="1">
                              <a:solidFill>
                                <a:srgbClr val="836967"/>
                              </a:solidFill>
                              <a:latin typeface="Cambria Math" panose="02040503050406030204" pitchFamily="18" charset="0"/>
                            </a:rPr>
                          </m:ctrlPr>
                        </m:dPr>
                        <m:e>
                          <m:r>
                            <a:rPr lang="hu-HU" i="1">
                              <a:latin typeface="Cambria Math" panose="02040503050406030204" pitchFamily="18" charset="0"/>
                            </a:rPr>
                            <m:t>𝑥</m:t>
                          </m:r>
                        </m:e>
                      </m:d>
                      <m:r>
                        <a:rPr lang="hu-HU" i="0">
                          <a:latin typeface="Cambria Math" panose="02040503050406030204" pitchFamily="18" charset="0"/>
                        </a:rPr>
                        <m:t>=</m:t>
                      </m:r>
                      <m:sSup>
                        <m:sSupPr>
                          <m:ctrlPr>
                            <a:rPr lang="hu-HU" i="1">
                              <a:solidFill>
                                <a:srgbClr val="836967"/>
                              </a:solidFill>
                              <a:latin typeface="Cambria Math" panose="02040503050406030204" pitchFamily="18" charset="0"/>
                            </a:rPr>
                          </m:ctrlPr>
                        </m:sSupPr>
                        <m:e>
                          <m:r>
                            <a:rPr lang="hu-HU" i="1">
                              <a:latin typeface="Cambria Math" panose="02040503050406030204" pitchFamily="18" charset="0"/>
                            </a:rPr>
                            <m:t>𝑓</m:t>
                          </m:r>
                        </m:e>
                        <m:sup>
                          <m:r>
                            <a:rPr lang="hu-HU" i="0">
                              <a:latin typeface="Cambria Math" panose="02040503050406030204" pitchFamily="18" charset="0"/>
                            </a:rPr>
                            <m:t>′</m:t>
                          </m:r>
                        </m:sup>
                      </m:sSup>
                      <m:d>
                        <m:dPr>
                          <m:ctrlPr>
                            <a:rPr lang="hu-HU" i="1">
                              <a:solidFill>
                                <a:srgbClr val="836967"/>
                              </a:solidFill>
                              <a:latin typeface="Cambria Math" panose="02040503050406030204" pitchFamily="18" charset="0"/>
                            </a:rPr>
                          </m:ctrlPr>
                        </m:dPr>
                        <m:e>
                          <m:r>
                            <a:rPr lang="hu-HU" i="1">
                              <a:latin typeface="Cambria Math" panose="02040503050406030204" pitchFamily="18" charset="0"/>
                            </a:rPr>
                            <m:t>𝑔</m:t>
                          </m:r>
                          <m:d>
                            <m:dPr>
                              <m:ctrlPr>
                                <a:rPr lang="hu-HU" i="1">
                                  <a:solidFill>
                                    <a:srgbClr val="836967"/>
                                  </a:solidFill>
                                  <a:latin typeface="Cambria Math" panose="02040503050406030204" pitchFamily="18" charset="0"/>
                                </a:rPr>
                              </m:ctrlPr>
                            </m:dPr>
                            <m:e>
                              <m:r>
                                <a:rPr lang="hu-HU" i="1">
                                  <a:latin typeface="Cambria Math" panose="02040503050406030204" pitchFamily="18" charset="0"/>
                                </a:rPr>
                                <m:t>𝑥</m:t>
                              </m:r>
                            </m:e>
                          </m:d>
                        </m:e>
                      </m:d>
                      <m:r>
                        <a:rPr lang="hu-HU" i="0">
                          <a:latin typeface="Cambria Math" panose="02040503050406030204" pitchFamily="18" charset="0"/>
                        </a:rPr>
                        <m:t>⋅</m:t>
                      </m:r>
                      <m:sSup>
                        <m:sSupPr>
                          <m:ctrlPr>
                            <a:rPr lang="hu-HU" i="1">
                              <a:solidFill>
                                <a:srgbClr val="836967"/>
                              </a:solidFill>
                              <a:latin typeface="Cambria Math" panose="02040503050406030204" pitchFamily="18" charset="0"/>
                            </a:rPr>
                          </m:ctrlPr>
                        </m:sSupPr>
                        <m:e>
                          <m:r>
                            <a:rPr lang="hu-HU" i="1">
                              <a:latin typeface="Cambria Math" panose="02040503050406030204" pitchFamily="18" charset="0"/>
                            </a:rPr>
                            <m:t>𝑔</m:t>
                          </m:r>
                        </m:e>
                        <m:sup>
                          <m:r>
                            <a:rPr lang="hu-HU" i="0">
                              <a:latin typeface="Cambria Math" panose="02040503050406030204" pitchFamily="18" charset="0"/>
                            </a:rPr>
                            <m:t>′</m:t>
                          </m:r>
                        </m:sup>
                      </m:sSup>
                      <m:d>
                        <m:dPr>
                          <m:ctrlPr>
                            <a:rPr lang="hu-HU" i="1">
                              <a:solidFill>
                                <a:srgbClr val="836967"/>
                              </a:solidFill>
                              <a:latin typeface="Cambria Math" panose="02040503050406030204" pitchFamily="18" charset="0"/>
                            </a:rPr>
                          </m:ctrlPr>
                        </m:dPr>
                        <m:e>
                          <m:r>
                            <a:rPr lang="hu-HU" i="1">
                              <a:latin typeface="Cambria Math" panose="02040503050406030204" pitchFamily="18" charset="0"/>
                            </a:rPr>
                            <m:t>𝑥</m:t>
                          </m:r>
                        </m:e>
                      </m:d>
                    </m:oMath>
                  </m:oMathPara>
                </a14:m>
                <a:endParaRPr lang="hu-HU" dirty="0"/>
              </a:p>
            </p:txBody>
          </p:sp>
        </mc:Choice>
        <mc:Fallback>
          <p:sp>
            <p:nvSpPr>
              <p:cNvPr id="5" name="Szövegdoboz 4">
                <a:extLst>
                  <a:ext uri="{FF2B5EF4-FFF2-40B4-BE49-F238E27FC236}">
                    <a16:creationId xmlns:a16="http://schemas.microsoft.com/office/drawing/2014/main" id="{65DF0C13-2E7D-0BEC-16C8-342722F3D451}"/>
                  </a:ext>
                </a:extLst>
              </p:cNvPr>
              <p:cNvSpPr txBox="1">
                <a:spLocks noRot="1" noChangeAspect="1" noMove="1" noResize="1" noEditPoints="1" noAdjustHandles="1" noChangeArrowheads="1" noChangeShapeType="1" noTextEdit="1"/>
              </p:cNvSpPr>
              <p:nvPr/>
            </p:nvSpPr>
            <p:spPr>
              <a:xfrm>
                <a:off x="-89095" y="2302437"/>
                <a:ext cx="6096000" cy="404983"/>
              </a:xfrm>
              <a:prstGeom prst="rect">
                <a:avLst/>
              </a:prstGeom>
              <a:blipFill>
                <a:blip r:embed="rId3"/>
                <a:stretch>
                  <a:fillRect b="-9091"/>
                </a:stretch>
              </a:blipFill>
            </p:spPr>
            <p:txBody>
              <a:bodyPr/>
              <a:lstStyle/>
              <a:p>
                <a:r>
                  <a:rPr lang="hu-HU">
                    <a:noFill/>
                  </a:rPr>
                  <a:t> </a:t>
                </a:r>
              </a:p>
            </p:txBody>
          </p:sp>
        </mc:Fallback>
      </mc:AlternateContent>
      <mc:AlternateContent xmlns:mc="http://schemas.openxmlformats.org/markup-compatibility/2006">
        <mc:Choice xmlns:a14="http://schemas.microsoft.com/office/drawing/2010/main" Requires="a14">
          <p:sp>
            <p:nvSpPr>
              <p:cNvPr id="7" name="Szövegdoboz 6">
                <a:extLst>
                  <a:ext uri="{FF2B5EF4-FFF2-40B4-BE49-F238E27FC236}">
                    <a16:creationId xmlns:a16="http://schemas.microsoft.com/office/drawing/2014/main" id="{02535CA9-B34E-EC40-4969-B45FE2448782}"/>
                  </a:ext>
                </a:extLst>
              </p:cNvPr>
              <p:cNvSpPr txBox="1"/>
              <p:nvPr/>
            </p:nvSpPr>
            <p:spPr>
              <a:xfrm>
                <a:off x="-89095" y="3119877"/>
                <a:ext cx="6096000" cy="66556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f>
                        <m:fPr>
                          <m:ctrlPr>
                            <a:rPr lang="hu-HU" i="1" smtClean="0">
                              <a:solidFill>
                                <a:srgbClr val="836967"/>
                              </a:solidFill>
                              <a:latin typeface="Cambria Math" panose="02040503050406030204" pitchFamily="18" charset="0"/>
                            </a:rPr>
                          </m:ctrlPr>
                        </m:fPr>
                        <m:num>
                          <m:r>
                            <a:rPr lang="hu-HU" i="1">
                              <a:latin typeface="Cambria Math" panose="02040503050406030204" pitchFamily="18" charset="0"/>
                            </a:rPr>
                            <m:t>𝑑</m:t>
                          </m:r>
                          <m:r>
                            <a:rPr lang="hu-HU" b="0" i="1" smtClean="0">
                              <a:latin typeface="Cambria Math" panose="02040503050406030204" pitchFamily="18" charset="0"/>
                            </a:rPr>
                            <m:t>𝑓</m:t>
                          </m:r>
                        </m:num>
                        <m:den>
                          <m:r>
                            <a:rPr lang="hu-HU" i="1">
                              <a:latin typeface="Cambria Math" panose="02040503050406030204" pitchFamily="18" charset="0"/>
                            </a:rPr>
                            <m:t>𝑑𝑥</m:t>
                          </m:r>
                        </m:den>
                      </m:f>
                      <m:r>
                        <a:rPr lang="hu-HU" i="0">
                          <a:latin typeface="Cambria Math" panose="02040503050406030204" pitchFamily="18" charset="0"/>
                        </a:rPr>
                        <m:t>=</m:t>
                      </m:r>
                      <m:f>
                        <m:fPr>
                          <m:ctrlPr>
                            <a:rPr lang="hu-HU" i="1">
                              <a:solidFill>
                                <a:srgbClr val="836967"/>
                              </a:solidFill>
                              <a:latin typeface="Cambria Math" panose="02040503050406030204" pitchFamily="18" charset="0"/>
                            </a:rPr>
                          </m:ctrlPr>
                        </m:fPr>
                        <m:num>
                          <m:r>
                            <a:rPr lang="hu-HU" i="1">
                              <a:latin typeface="Cambria Math" panose="02040503050406030204" pitchFamily="18" charset="0"/>
                            </a:rPr>
                            <m:t>𝑑</m:t>
                          </m:r>
                          <m:r>
                            <a:rPr lang="hu-HU" b="0" i="1" smtClean="0">
                              <a:latin typeface="Cambria Math" panose="02040503050406030204" pitchFamily="18" charset="0"/>
                            </a:rPr>
                            <m:t>𝑓</m:t>
                          </m:r>
                        </m:num>
                        <m:den>
                          <m:r>
                            <a:rPr lang="hu-HU" i="1">
                              <a:latin typeface="Cambria Math" panose="02040503050406030204" pitchFamily="18" charset="0"/>
                            </a:rPr>
                            <m:t>𝑑</m:t>
                          </m:r>
                          <m:r>
                            <a:rPr lang="hu-HU" b="0" i="1" smtClean="0">
                              <a:latin typeface="Cambria Math" panose="02040503050406030204" pitchFamily="18" charset="0"/>
                            </a:rPr>
                            <m:t>𝑞</m:t>
                          </m:r>
                        </m:den>
                      </m:f>
                      <m:r>
                        <a:rPr lang="hu-HU" i="0">
                          <a:latin typeface="Cambria Math" panose="02040503050406030204" pitchFamily="18" charset="0"/>
                        </a:rPr>
                        <m:t>⋅</m:t>
                      </m:r>
                      <m:f>
                        <m:fPr>
                          <m:ctrlPr>
                            <a:rPr lang="hu-HU" i="1">
                              <a:solidFill>
                                <a:srgbClr val="836967"/>
                              </a:solidFill>
                              <a:latin typeface="Cambria Math" panose="02040503050406030204" pitchFamily="18" charset="0"/>
                            </a:rPr>
                          </m:ctrlPr>
                        </m:fPr>
                        <m:num>
                          <m:r>
                            <a:rPr lang="hu-HU" i="1">
                              <a:latin typeface="Cambria Math" panose="02040503050406030204" pitchFamily="18" charset="0"/>
                            </a:rPr>
                            <m:t>𝑑</m:t>
                          </m:r>
                          <m:r>
                            <a:rPr lang="hu-HU" b="0" i="1" smtClean="0">
                              <a:latin typeface="Cambria Math" panose="02040503050406030204" pitchFamily="18" charset="0"/>
                            </a:rPr>
                            <m:t>𝑞</m:t>
                          </m:r>
                        </m:num>
                        <m:den>
                          <m:r>
                            <a:rPr lang="hu-HU" i="1">
                              <a:latin typeface="Cambria Math" panose="02040503050406030204" pitchFamily="18" charset="0"/>
                            </a:rPr>
                            <m:t>𝑑𝑥</m:t>
                          </m:r>
                        </m:den>
                      </m:f>
                    </m:oMath>
                  </m:oMathPara>
                </a14:m>
                <a:endParaRPr lang="hu-HU" dirty="0"/>
              </a:p>
            </p:txBody>
          </p:sp>
        </mc:Choice>
        <mc:Fallback>
          <p:sp>
            <p:nvSpPr>
              <p:cNvPr id="7" name="Szövegdoboz 6">
                <a:extLst>
                  <a:ext uri="{FF2B5EF4-FFF2-40B4-BE49-F238E27FC236}">
                    <a16:creationId xmlns:a16="http://schemas.microsoft.com/office/drawing/2014/main" id="{02535CA9-B34E-EC40-4969-B45FE2448782}"/>
                  </a:ext>
                </a:extLst>
              </p:cNvPr>
              <p:cNvSpPr txBox="1">
                <a:spLocks noRot="1" noChangeAspect="1" noMove="1" noResize="1" noEditPoints="1" noAdjustHandles="1" noChangeArrowheads="1" noChangeShapeType="1" noTextEdit="1"/>
              </p:cNvSpPr>
              <p:nvPr/>
            </p:nvSpPr>
            <p:spPr>
              <a:xfrm>
                <a:off x="-89095" y="3119877"/>
                <a:ext cx="6096000" cy="665567"/>
              </a:xfrm>
              <a:prstGeom prst="rect">
                <a:avLst/>
              </a:prstGeom>
              <a:blipFill>
                <a:blip r:embed="rId4"/>
                <a:stretch>
                  <a:fillRect/>
                </a:stretch>
              </a:blipFill>
            </p:spPr>
            <p:txBody>
              <a:bodyPr/>
              <a:lstStyle/>
              <a:p>
                <a:r>
                  <a:rPr lang="hu-HU">
                    <a:noFill/>
                  </a:rPr>
                  <a:t> </a:t>
                </a:r>
              </a:p>
            </p:txBody>
          </p:sp>
        </mc:Fallback>
      </mc:AlternateContent>
    </p:spTree>
    <p:extLst>
      <p:ext uri="{BB962C8B-B14F-4D97-AF65-F5344CB8AC3E}">
        <p14:creationId xmlns:p14="http://schemas.microsoft.com/office/powerpoint/2010/main" val="39224961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Tartalom helye 6">
            <a:extLst>
              <a:ext uri="{FF2B5EF4-FFF2-40B4-BE49-F238E27FC236}">
                <a16:creationId xmlns:a16="http://schemas.microsoft.com/office/drawing/2014/main" id="{32E0D5CD-1A8A-E101-A32A-6981B8EC8329}"/>
              </a:ext>
            </a:extLst>
          </p:cNvPr>
          <p:cNvPicPr>
            <a:picLocks noGrp="1" noChangeAspect="1"/>
          </p:cNvPicPr>
          <p:nvPr>
            <p:ph idx="1"/>
          </p:nvPr>
        </p:nvPicPr>
        <p:blipFill>
          <a:blip r:embed="rId2"/>
          <a:stretch>
            <a:fillRect/>
          </a:stretch>
        </p:blipFill>
        <p:spPr>
          <a:xfrm>
            <a:off x="1299317" y="635793"/>
            <a:ext cx="9593365" cy="5586413"/>
          </a:xfrm>
        </p:spPr>
      </p:pic>
      <p:sp>
        <p:nvSpPr>
          <p:cNvPr id="5" name="Szövegdoboz 4">
            <a:extLst>
              <a:ext uri="{FF2B5EF4-FFF2-40B4-BE49-F238E27FC236}">
                <a16:creationId xmlns:a16="http://schemas.microsoft.com/office/drawing/2014/main" id="{F1F8FCC1-6C6E-150F-C85F-5B9CEAE2A598}"/>
              </a:ext>
            </a:extLst>
          </p:cNvPr>
          <p:cNvSpPr txBox="1"/>
          <p:nvPr/>
        </p:nvSpPr>
        <p:spPr>
          <a:xfrm>
            <a:off x="1299317" y="266461"/>
            <a:ext cx="6097384" cy="369332"/>
          </a:xfrm>
          <a:prstGeom prst="rect">
            <a:avLst/>
          </a:prstGeom>
          <a:noFill/>
        </p:spPr>
        <p:txBody>
          <a:bodyPr wrap="square">
            <a:spAutoFit/>
          </a:bodyPr>
          <a:lstStyle/>
          <a:p>
            <a:r>
              <a:rPr lang="hu-HU" dirty="0">
                <a:hlinkClick r:id="rId3"/>
              </a:rPr>
              <a:t>https://playground.tensorflow.org/</a:t>
            </a:r>
            <a:endParaRPr lang="hu-HU" dirty="0"/>
          </a:p>
        </p:txBody>
      </p:sp>
    </p:spTree>
    <p:extLst>
      <p:ext uri="{BB962C8B-B14F-4D97-AF65-F5344CB8AC3E}">
        <p14:creationId xmlns:p14="http://schemas.microsoft.com/office/powerpoint/2010/main" val="10616862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8B88537F-52C9-CC83-7CC8-F686D3872EF1}"/>
              </a:ext>
            </a:extLst>
          </p:cNvPr>
          <p:cNvSpPr>
            <a:spLocks noGrp="1"/>
          </p:cNvSpPr>
          <p:nvPr>
            <p:ph idx="1"/>
          </p:nvPr>
        </p:nvSpPr>
        <p:spPr>
          <a:xfrm>
            <a:off x="477129" y="597046"/>
            <a:ext cx="10515600" cy="4351338"/>
          </a:xfrm>
        </p:spPr>
        <p:txBody>
          <a:bodyPr/>
          <a:lstStyle/>
          <a:p>
            <a:r>
              <a:rPr lang="hu-HU" dirty="0"/>
              <a:t>Általánosítás (</a:t>
            </a:r>
            <a:r>
              <a:rPr lang="hu-HU" dirty="0" err="1"/>
              <a:t>generalization</a:t>
            </a:r>
            <a:r>
              <a:rPr lang="hu-HU" dirty="0"/>
              <a:t>)</a:t>
            </a:r>
          </a:p>
          <a:p>
            <a:endParaRPr lang="hu-HU" dirty="0"/>
          </a:p>
        </p:txBody>
      </p:sp>
      <p:pic>
        <p:nvPicPr>
          <p:cNvPr id="3074" name="Picture 2">
            <a:extLst>
              <a:ext uri="{FF2B5EF4-FFF2-40B4-BE49-F238E27FC236}">
                <a16:creationId xmlns:a16="http://schemas.microsoft.com/office/drawing/2014/main" id="{26324022-75EB-C18E-2872-CE0FB35B32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8777" y="2994904"/>
            <a:ext cx="10232315" cy="3663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96279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86DAB2B1-1F6C-A1EE-FA29-FEA1A2256E5D}"/>
              </a:ext>
            </a:extLst>
          </p:cNvPr>
          <p:cNvSpPr>
            <a:spLocks noGrp="1"/>
          </p:cNvSpPr>
          <p:nvPr>
            <p:ph idx="1"/>
          </p:nvPr>
        </p:nvSpPr>
        <p:spPr>
          <a:xfrm>
            <a:off x="838200" y="451681"/>
            <a:ext cx="10515600" cy="4351338"/>
          </a:xfrm>
        </p:spPr>
        <p:txBody>
          <a:bodyPr/>
          <a:lstStyle/>
          <a:p>
            <a:r>
              <a:rPr lang="hu-HU" dirty="0"/>
              <a:t>Szemléletes vizualizáció (mátrixszorzás):</a:t>
            </a:r>
          </a:p>
          <a:p>
            <a:pPr lvl="1"/>
            <a:r>
              <a:rPr lang="hu-HU" dirty="0">
                <a:hlinkClick r:id="rId2"/>
              </a:rPr>
              <a:t>http://matrixmultiplication.xyz/</a:t>
            </a:r>
            <a:endParaRPr lang="hu-HU" dirty="0"/>
          </a:p>
        </p:txBody>
      </p:sp>
    </p:spTree>
    <p:extLst>
      <p:ext uri="{BB962C8B-B14F-4D97-AF65-F5344CB8AC3E}">
        <p14:creationId xmlns:p14="http://schemas.microsoft.com/office/powerpoint/2010/main" val="23214863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D14FE09-940F-7BD6-DF7F-B913D88982C9}"/>
              </a:ext>
            </a:extLst>
          </p:cNvPr>
          <p:cNvSpPr>
            <a:spLocks noGrp="1"/>
          </p:cNvSpPr>
          <p:nvPr>
            <p:ph type="title"/>
          </p:nvPr>
        </p:nvSpPr>
        <p:spPr>
          <a:xfrm>
            <a:off x="838200" y="258991"/>
            <a:ext cx="10515600" cy="565604"/>
          </a:xfrm>
        </p:spPr>
        <p:txBody>
          <a:bodyPr>
            <a:normAutofit/>
          </a:bodyPr>
          <a:lstStyle/>
          <a:p>
            <a:r>
              <a:rPr lang="hu-HU" sz="3000" dirty="0">
                <a:latin typeface="system-ui"/>
              </a:rPr>
              <a:t>Néhány példa az autonóm járművek területéről</a:t>
            </a:r>
          </a:p>
        </p:txBody>
      </p:sp>
      <p:pic>
        <p:nvPicPr>
          <p:cNvPr id="9" name="Kép 8">
            <a:extLst>
              <a:ext uri="{FF2B5EF4-FFF2-40B4-BE49-F238E27FC236}">
                <a16:creationId xmlns:a16="http://schemas.microsoft.com/office/drawing/2014/main" id="{FF102DE3-D534-68D0-5216-4FDBC091E46C}"/>
              </a:ext>
            </a:extLst>
          </p:cNvPr>
          <p:cNvPicPr>
            <a:picLocks noChangeAspect="1"/>
          </p:cNvPicPr>
          <p:nvPr/>
        </p:nvPicPr>
        <p:blipFill>
          <a:blip r:embed="rId2"/>
          <a:stretch>
            <a:fillRect/>
          </a:stretch>
        </p:blipFill>
        <p:spPr>
          <a:xfrm>
            <a:off x="838200" y="1194941"/>
            <a:ext cx="9041648" cy="5224147"/>
          </a:xfrm>
          <a:prstGeom prst="rect">
            <a:avLst/>
          </a:prstGeom>
        </p:spPr>
      </p:pic>
    </p:spTree>
    <p:extLst>
      <p:ext uri="{BB962C8B-B14F-4D97-AF65-F5344CB8AC3E}">
        <p14:creationId xmlns:p14="http://schemas.microsoft.com/office/powerpoint/2010/main" val="28442329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D14FE09-940F-7BD6-DF7F-B913D88982C9}"/>
              </a:ext>
            </a:extLst>
          </p:cNvPr>
          <p:cNvSpPr>
            <a:spLocks noGrp="1"/>
          </p:cNvSpPr>
          <p:nvPr>
            <p:ph type="title"/>
          </p:nvPr>
        </p:nvSpPr>
        <p:spPr>
          <a:xfrm>
            <a:off x="838200" y="258991"/>
            <a:ext cx="10515600" cy="565604"/>
          </a:xfrm>
        </p:spPr>
        <p:txBody>
          <a:bodyPr>
            <a:normAutofit/>
          </a:bodyPr>
          <a:lstStyle/>
          <a:p>
            <a:r>
              <a:rPr lang="hu-HU" sz="3000" dirty="0">
                <a:latin typeface="system-ui"/>
              </a:rPr>
              <a:t>Néhány példa az autonóm járművek területéről</a:t>
            </a:r>
          </a:p>
        </p:txBody>
      </p:sp>
      <p:pic>
        <p:nvPicPr>
          <p:cNvPr id="7170" name="Picture 2" descr="17 Interesting Applications of Object Detection for Businesses | alwaysAI">
            <a:extLst>
              <a:ext uri="{FF2B5EF4-FFF2-40B4-BE49-F238E27FC236}">
                <a16:creationId xmlns:a16="http://schemas.microsoft.com/office/drawing/2014/main" id="{7A923EA5-6693-5E2E-030D-2FA0B7CB3B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257389"/>
            <a:ext cx="8996172" cy="4823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333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Kép 5">
            <a:extLst>
              <a:ext uri="{FF2B5EF4-FFF2-40B4-BE49-F238E27FC236}">
                <a16:creationId xmlns:a16="http://schemas.microsoft.com/office/drawing/2014/main" id="{408E0A84-A886-0F7A-1D5C-9BC23814285B}"/>
              </a:ext>
            </a:extLst>
          </p:cNvPr>
          <p:cNvPicPr>
            <a:picLocks noChangeAspect="1"/>
          </p:cNvPicPr>
          <p:nvPr/>
        </p:nvPicPr>
        <p:blipFill rotWithShape="1">
          <a:blip r:embed="rId2"/>
          <a:srcRect r="8352"/>
          <a:stretch/>
        </p:blipFill>
        <p:spPr>
          <a:xfrm>
            <a:off x="2522356" y="10"/>
            <a:ext cx="9669642"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artalom helye 2">
            <a:extLst>
              <a:ext uri="{FF2B5EF4-FFF2-40B4-BE49-F238E27FC236}">
                <a16:creationId xmlns:a16="http://schemas.microsoft.com/office/drawing/2014/main" id="{D53DE313-C407-AEED-FE99-968A33B57F21}"/>
              </a:ext>
            </a:extLst>
          </p:cNvPr>
          <p:cNvSpPr>
            <a:spLocks noGrp="1"/>
          </p:cNvSpPr>
          <p:nvPr>
            <p:ph idx="1"/>
          </p:nvPr>
        </p:nvSpPr>
        <p:spPr>
          <a:xfrm>
            <a:off x="838200" y="2434201"/>
            <a:ext cx="3822189" cy="3742762"/>
          </a:xfrm>
        </p:spPr>
        <p:txBody>
          <a:bodyPr>
            <a:normAutofit/>
          </a:bodyPr>
          <a:lstStyle/>
          <a:p>
            <a:r>
              <a:rPr lang="hu-HU" sz="2000" dirty="0">
                <a:latin typeface="system-ui"/>
              </a:rPr>
              <a:t>Miért a neurális hálózatok?</a:t>
            </a:r>
          </a:p>
          <a:p>
            <a:endParaRPr lang="hu-HU" sz="2000" dirty="0">
              <a:latin typeface="system-ui"/>
            </a:endParaRPr>
          </a:p>
          <a:p>
            <a:r>
              <a:rPr lang="hu-HU" sz="2000" dirty="0">
                <a:latin typeface="system-ui"/>
              </a:rPr>
              <a:t>hatalmas mennyiségű adat effektív feldolgozása</a:t>
            </a:r>
          </a:p>
          <a:p>
            <a:r>
              <a:rPr lang="hu-HU" sz="2000" dirty="0">
                <a:latin typeface="system-ui"/>
              </a:rPr>
              <a:t>magas </a:t>
            </a:r>
            <a:r>
              <a:rPr lang="hu-HU" sz="2000" dirty="0" err="1">
                <a:latin typeface="system-ui"/>
              </a:rPr>
              <a:t>dimenzionalítású</a:t>
            </a:r>
            <a:r>
              <a:rPr lang="hu-HU" sz="2000" dirty="0">
                <a:latin typeface="system-ui"/>
              </a:rPr>
              <a:t> adatok effektív kezelése</a:t>
            </a:r>
          </a:p>
          <a:p>
            <a:endParaRPr lang="hu-HU" sz="2000" dirty="0">
              <a:latin typeface="system-ui"/>
            </a:endParaRPr>
          </a:p>
        </p:txBody>
      </p:sp>
    </p:spTree>
    <p:extLst>
      <p:ext uri="{BB962C8B-B14F-4D97-AF65-F5344CB8AC3E}">
        <p14:creationId xmlns:p14="http://schemas.microsoft.com/office/powerpoint/2010/main" val="39092314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D14FE09-940F-7BD6-DF7F-B913D88982C9}"/>
              </a:ext>
            </a:extLst>
          </p:cNvPr>
          <p:cNvSpPr>
            <a:spLocks noGrp="1"/>
          </p:cNvSpPr>
          <p:nvPr>
            <p:ph type="title"/>
          </p:nvPr>
        </p:nvSpPr>
        <p:spPr>
          <a:xfrm>
            <a:off x="838200" y="258991"/>
            <a:ext cx="10515600" cy="565604"/>
          </a:xfrm>
        </p:spPr>
        <p:txBody>
          <a:bodyPr>
            <a:normAutofit/>
          </a:bodyPr>
          <a:lstStyle/>
          <a:p>
            <a:r>
              <a:rPr lang="hu-HU" sz="3000" dirty="0">
                <a:latin typeface="system-ui"/>
              </a:rPr>
              <a:t>Néhány példa az autonóm járművek területéről</a:t>
            </a:r>
          </a:p>
        </p:txBody>
      </p:sp>
      <p:pic>
        <p:nvPicPr>
          <p:cNvPr id="6146" name="Picture 2">
            <a:extLst>
              <a:ext uri="{FF2B5EF4-FFF2-40B4-BE49-F238E27FC236}">
                <a16:creationId xmlns:a16="http://schemas.microsoft.com/office/drawing/2014/main" id="{08D0E738-D38F-3B0B-A813-41FE508150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648" y="1256511"/>
            <a:ext cx="11600688" cy="5155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3651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16C0076F-AF5D-CD9D-2FC9-27C7A971F7F5}"/>
              </a:ext>
            </a:extLst>
          </p:cNvPr>
          <p:cNvSpPr>
            <a:spLocks noGrp="1"/>
          </p:cNvSpPr>
          <p:nvPr>
            <p:ph idx="1"/>
          </p:nvPr>
        </p:nvSpPr>
        <p:spPr>
          <a:xfrm>
            <a:off x="838200" y="546100"/>
            <a:ext cx="10515600" cy="4351338"/>
          </a:xfrm>
        </p:spPr>
        <p:txBody>
          <a:bodyPr/>
          <a:lstStyle/>
          <a:p>
            <a:r>
              <a:rPr lang="hu-HU" dirty="0">
                <a:latin typeface="system-ui"/>
              </a:rPr>
              <a:t>a legfontosabb alapfogalom:</a:t>
            </a:r>
            <a:endParaRPr lang="hu-HU" b="1" dirty="0">
              <a:latin typeface="system-ui"/>
            </a:endParaRPr>
          </a:p>
        </p:txBody>
      </p:sp>
    </p:spTree>
    <p:extLst>
      <p:ext uri="{BB962C8B-B14F-4D97-AF65-F5344CB8AC3E}">
        <p14:creationId xmlns:p14="http://schemas.microsoft.com/office/powerpoint/2010/main" val="2326805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16C0076F-AF5D-CD9D-2FC9-27C7A971F7F5}"/>
              </a:ext>
            </a:extLst>
          </p:cNvPr>
          <p:cNvSpPr>
            <a:spLocks noGrp="1"/>
          </p:cNvSpPr>
          <p:nvPr>
            <p:ph idx="1"/>
          </p:nvPr>
        </p:nvSpPr>
        <p:spPr>
          <a:xfrm>
            <a:off x="838200" y="546100"/>
            <a:ext cx="10515600" cy="4351338"/>
          </a:xfrm>
        </p:spPr>
        <p:txBody>
          <a:bodyPr/>
          <a:lstStyle/>
          <a:p>
            <a:r>
              <a:rPr lang="hu-HU" dirty="0"/>
              <a:t>a legfontosabb alapfogalom: </a:t>
            </a:r>
            <a:r>
              <a:rPr lang="hu-HU" b="1" dirty="0">
                <a:latin typeface="system-ui"/>
              </a:rPr>
              <a:t>halmazok</a:t>
            </a:r>
          </a:p>
        </p:txBody>
      </p:sp>
    </p:spTree>
    <p:extLst>
      <p:ext uri="{BB962C8B-B14F-4D97-AF65-F5344CB8AC3E}">
        <p14:creationId xmlns:p14="http://schemas.microsoft.com/office/powerpoint/2010/main" val="2436933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16C0076F-AF5D-CD9D-2FC9-27C7A971F7F5}"/>
              </a:ext>
            </a:extLst>
          </p:cNvPr>
          <p:cNvSpPr>
            <a:spLocks noGrp="1"/>
          </p:cNvSpPr>
          <p:nvPr>
            <p:ph idx="1"/>
          </p:nvPr>
        </p:nvSpPr>
        <p:spPr>
          <a:xfrm>
            <a:off x="838200" y="546100"/>
            <a:ext cx="10515600" cy="4351338"/>
          </a:xfrm>
        </p:spPr>
        <p:txBody>
          <a:bodyPr/>
          <a:lstStyle/>
          <a:p>
            <a:r>
              <a:rPr lang="hu-HU" dirty="0"/>
              <a:t>a legfontosabb alapfogalom: </a:t>
            </a:r>
            <a:r>
              <a:rPr lang="hu-HU" b="1" dirty="0"/>
              <a:t>halmazok</a:t>
            </a:r>
          </a:p>
          <a:p>
            <a:r>
              <a:rPr lang="hu-HU" dirty="0">
                <a:latin typeface="system-ui"/>
              </a:rPr>
              <a:t>a világunkban előforduló jelenségek leírhatóak:</a:t>
            </a:r>
          </a:p>
          <a:p>
            <a:pPr lvl="1"/>
            <a:r>
              <a:rPr lang="hu-HU" dirty="0">
                <a:latin typeface="system-ui"/>
              </a:rPr>
              <a:t>számokkal</a:t>
            </a:r>
          </a:p>
          <a:p>
            <a:pPr lvl="1"/>
            <a:r>
              <a:rPr lang="hu-HU" dirty="0">
                <a:latin typeface="system-ui"/>
              </a:rPr>
              <a:t>számok közötti kapcsolatokkal</a:t>
            </a:r>
          </a:p>
        </p:txBody>
      </p:sp>
    </p:spTree>
    <p:extLst>
      <p:ext uri="{BB962C8B-B14F-4D97-AF65-F5344CB8AC3E}">
        <p14:creationId xmlns:p14="http://schemas.microsoft.com/office/powerpoint/2010/main" val="2542096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16C0076F-AF5D-CD9D-2FC9-27C7A971F7F5}"/>
              </a:ext>
            </a:extLst>
          </p:cNvPr>
          <p:cNvSpPr>
            <a:spLocks noGrp="1"/>
          </p:cNvSpPr>
          <p:nvPr>
            <p:ph idx="1"/>
          </p:nvPr>
        </p:nvSpPr>
        <p:spPr>
          <a:xfrm>
            <a:off x="838200" y="546100"/>
            <a:ext cx="10515600" cy="4351338"/>
          </a:xfrm>
        </p:spPr>
        <p:txBody>
          <a:bodyPr/>
          <a:lstStyle/>
          <a:p>
            <a:r>
              <a:rPr lang="hu-HU" dirty="0">
                <a:latin typeface="system-ui"/>
              </a:rPr>
              <a:t>a legfontosabb alapfogalom: </a:t>
            </a:r>
            <a:r>
              <a:rPr lang="hu-HU" b="1" dirty="0">
                <a:latin typeface="system-ui"/>
              </a:rPr>
              <a:t>halmazok</a:t>
            </a:r>
          </a:p>
          <a:p>
            <a:r>
              <a:rPr lang="hu-HU" dirty="0">
                <a:latin typeface="system-ui"/>
              </a:rPr>
              <a:t>a világunkban előforduló jelenségek leírhatóak:</a:t>
            </a:r>
          </a:p>
          <a:p>
            <a:pPr lvl="1"/>
            <a:r>
              <a:rPr lang="hu-HU" dirty="0">
                <a:latin typeface="system-ui"/>
              </a:rPr>
              <a:t>számokkal</a:t>
            </a:r>
          </a:p>
          <a:p>
            <a:pPr lvl="1"/>
            <a:r>
              <a:rPr lang="hu-HU" dirty="0">
                <a:latin typeface="system-ui"/>
              </a:rPr>
              <a:t>számok közötti kapcsolatokkal</a:t>
            </a:r>
          </a:p>
          <a:p>
            <a:pPr lvl="2"/>
            <a:r>
              <a:rPr lang="hu-HU" b="1" dirty="0">
                <a:latin typeface="system-ui"/>
              </a:rPr>
              <a:t>függvények</a:t>
            </a:r>
            <a:r>
              <a:rPr lang="hu-HU" dirty="0">
                <a:latin typeface="system-ui"/>
              </a:rPr>
              <a:t> segítségével írhatjuk fel</a:t>
            </a:r>
          </a:p>
          <a:p>
            <a:pPr lvl="3"/>
            <a:r>
              <a:rPr lang="hu-HU" dirty="0">
                <a:latin typeface="system-ui"/>
              </a:rPr>
              <a:t>függvények segítségével </a:t>
            </a:r>
            <a:r>
              <a:rPr lang="hu-HU" b="1" dirty="0">
                <a:latin typeface="system-ui"/>
              </a:rPr>
              <a:t>megérthetjük</a:t>
            </a:r>
            <a:r>
              <a:rPr lang="hu-HU" dirty="0">
                <a:latin typeface="system-ui"/>
              </a:rPr>
              <a:t>, </a:t>
            </a:r>
            <a:r>
              <a:rPr lang="hu-HU" b="1" dirty="0">
                <a:latin typeface="system-ui"/>
              </a:rPr>
              <a:t>modellezhetjük, előre jelezhetjük </a:t>
            </a:r>
            <a:r>
              <a:rPr lang="hu-HU" dirty="0">
                <a:latin typeface="system-ui"/>
              </a:rPr>
              <a:t>a világ dolgait</a:t>
            </a:r>
          </a:p>
          <a:p>
            <a:pPr lvl="2"/>
            <a:endParaRPr lang="hu-HU" dirty="0"/>
          </a:p>
        </p:txBody>
      </p:sp>
      <p:pic>
        <p:nvPicPr>
          <p:cNvPr id="1026" name="Picture 2" descr="Graphing the Basic Functions">
            <a:extLst>
              <a:ext uri="{FF2B5EF4-FFF2-40B4-BE49-F238E27FC236}">
                <a16:creationId xmlns:a16="http://schemas.microsoft.com/office/drawing/2014/main" id="{F087665D-18CC-64B8-EDC0-72C841CB10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5409" y="3649288"/>
            <a:ext cx="7688649" cy="3111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630284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692</TotalTime>
  <Words>1353</Words>
  <Application>Microsoft Office PowerPoint</Application>
  <PresentationFormat>Szélesvásznú</PresentationFormat>
  <Paragraphs>199</Paragraphs>
  <Slides>50</Slides>
  <Notes>0</Notes>
  <HiddenSlides>0</HiddenSlides>
  <MMClips>0</MMClips>
  <ScaleCrop>false</ScaleCrop>
  <HeadingPairs>
    <vt:vector size="6" baseType="variant">
      <vt:variant>
        <vt:lpstr>Használt betűtípusok</vt:lpstr>
      </vt:variant>
      <vt:variant>
        <vt:i4>7</vt:i4>
      </vt:variant>
      <vt:variant>
        <vt:lpstr>Téma</vt:lpstr>
      </vt:variant>
      <vt:variant>
        <vt:i4>1</vt:i4>
      </vt:variant>
      <vt:variant>
        <vt:lpstr>Diacímek</vt:lpstr>
      </vt:variant>
      <vt:variant>
        <vt:i4>50</vt:i4>
      </vt:variant>
    </vt:vector>
  </HeadingPairs>
  <TitlesOfParts>
    <vt:vector size="58" baseType="lpstr">
      <vt:lpstr>Arial</vt:lpstr>
      <vt:lpstr>Calibri</vt:lpstr>
      <vt:lpstr>Calibri Light</vt:lpstr>
      <vt:lpstr>Cambria Math</vt:lpstr>
      <vt:lpstr>SFMono-Regular</vt:lpstr>
      <vt:lpstr>Söhne</vt:lpstr>
      <vt:lpstr>system-ui</vt:lpstr>
      <vt:lpstr>office theme</vt:lpstr>
      <vt:lpstr>Autonóm robotok és járművek programozása</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Néhány példa az autonóm járművek területéről</vt:lpstr>
      <vt:lpstr>Néhány példa az autonóm járművek területéről</vt:lpstr>
      <vt:lpstr>Néhány példa az autonóm járművek területéről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Norbert Markó</cp:lastModifiedBy>
  <cp:revision>1</cp:revision>
  <dcterms:created xsi:type="dcterms:W3CDTF">2023-11-04T07:26:11Z</dcterms:created>
  <dcterms:modified xsi:type="dcterms:W3CDTF">2023-11-19T18:51:22Z</dcterms:modified>
</cp:coreProperties>
</file>

<file path=docProps/thumbnail.jpeg>
</file>